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ublic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r:id="rId25" roundtripDataSignature="AMtx7mi5If+4v9NhQhnyrznveZrwbwSF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ublicSans-bold.fntdata"/><Relationship Id="rId21" Type="http://schemas.openxmlformats.org/officeDocument/2006/relationships/font" Target="fonts/PublicSans-regular.fntdata"/><Relationship Id="rId24" Type="http://schemas.openxmlformats.org/officeDocument/2006/relationships/font" Target="fonts/PublicSans-boldItalic.fntdata"/><Relationship Id="rId23" Type="http://schemas.openxmlformats.org/officeDocument/2006/relationships/font" Target="fonts/PublicSans-italic.fntdata"/><Relationship Id="rId25"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p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21411af2df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g21411af2df5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21411af2df5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g21411af2df5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21411af2df5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g21411af2df5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21411af2df5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g21411af2df5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p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p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21411af2df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g21411af2df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21411af2df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g21411af2df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21411af2df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g21411af2df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21411af2df5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g21411af2df5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21411af2df5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g21411af2df5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21411af2df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g21411af2df5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21411af2df5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g21411af2df5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6.png"/><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 Id="rId4" Type="http://schemas.openxmlformats.org/officeDocument/2006/relationships/image" Target="../media/image2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 Id="rId4" Type="http://schemas.openxmlformats.org/officeDocument/2006/relationships/image" Target="../media/image2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 Id="rId4" Type="http://schemas.openxmlformats.org/officeDocument/2006/relationships/image" Target="../media/image2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 Id="rId4" Type="http://schemas.openxmlformats.org/officeDocument/2006/relationships/image" Target="../media/image2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2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2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2.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14"/>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14"/>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67"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70" name="Google Shape;70;p223"/>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71" name="Google Shape;71;p22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72" name="Google Shape;72;p2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3" name="Google Shape;73;p2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 name="Google Shape;74;p2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QMhxhbt4L0=">
    <p:spTree>
      <p:nvGrpSpPr>
        <p:cNvPr id="1690"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92" name="Google Shape;1692;p31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04" name="Google Shape;1704;p313"/>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CfxLejpM=">
    <p:spTree>
      <p:nvGrpSpPr>
        <p:cNvPr id="1705"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07" name="Google Shape;1707;p31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9" name="Google Shape;1719;p314"/>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iD8Hpp5FI=">
    <p:spTree>
      <p:nvGrpSpPr>
        <p:cNvPr id="1720" name="Shape 1720"/>
        <p:cNvGrpSpPr/>
        <p:nvPr/>
      </p:nvGrpSpPr>
      <p:grpSpPr>
        <a:xfrm>
          <a:off x="0" y="0"/>
          <a:ext cx="0" cy="0"/>
          <a:chOff x="0" y="0"/>
          <a:chExt cx="0" cy="0"/>
        </a:xfrm>
      </p:grpSpPr>
      <p:pic>
        <p:nvPicPr>
          <p:cNvPr descr="Background pattern&#10;&#10;Description automatically generated with medium confidence" id="1721" name="Google Shape;1721;p31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22" name="Google Shape;1722;p315"/>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3" name="Google Shape;1723;p315"/>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6" name="Google Shape;1726;p315"/>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7" name="Google Shape;1727;p315"/>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Kr7OPOMEnA=">
    <p:spTree>
      <p:nvGrpSpPr>
        <p:cNvPr id="1728" name="Shape 1728"/>
        <p:cNvGrpSpPr/>
        <p:nvPr/>
      </p:nvGrpSpPr>
      <p:grpSpPr>
        <a:xfrm>
          <a:off x="0" y="0"/>
          <a:ext cx="0" cy="0"/>
          <a:chOff x="0" y="0"/>
          <a:chExt cx="0" cy="0"/>
        </a:xfrm>
      </p:grpSpPr>
      <p:pic>
        <p:nvPicPr>
          <p:cNvPr descr="Background pattern&#10;&#10;Description automatically generated" id="1729" name="Google Shape;1729;p31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0" name="Google Shape;1730;p31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34" name="Google Shape;1734;p31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35" name="Google Shape;1735;p31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xpd7a4NfvDs=">
    <p:spTree>
      <p:nvGrpSpPr>
        <p:cNvPr id="1736" name="Shape 1736"/>
        <p:cNvGrpSpPr/>
        <p:nvPr/>
      </p:nvGrpSpPr>
      <p:grpSpPr>
        <a:xfrm>
          <a:off x="0" y="0"/>
          <a:ext cx="0" cy="0"/>
          <a:chOff x="0" y="0"/>
          <a:chExt cx="0" cy="0"/>
        </a:xfrm>
      </p:grpSpPr>
      <p:pic>
        <p:nvPicPr>
          <p:cNvPr descr="Background pattern&#10;&#10;Description automatically generated" id="1737" name="Google Shape;1737;p31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8" name="Google Shape;1738;p31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40" name="Google Shape;1740;p317"/>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42" name="Google Shape;1742;p31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7e5OmFcpos=">
    <p:spTree>
      <p:nvGrpSpPr>
        <p:cNvPr id="1743" name="Shape 1743"/>
        <p:cNvGrpSpPr/>
        <p:nvPr/>
      </p:nvGrpSpPr>
      <p:grpSpPr>
        <a:xfrm>
          <a:off x="0" y="0"/>
          <a:ext cx="0" cy="0"/>
          <a:chOff x="0" y="0"/>
          <a:chExt cx="0" cy="0"/>
        </a:xfrm>
      </p:grpSpPr>
      <p:pic>
        <p:nvPicPr>
          <p:cNvPr descr="Background pattern&#10;&#10;Description automatically generated" id="1744" name="Google Shape;1744;p31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5" name="Google Shape;1745;p31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49" name="Google Shape;1749;p318"/>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50" name="Google Shape;1750;p318"/>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a2W1bEpMH/8=">
    <p:spTree>
      <p:nvGrpSpPr>
        <p:cNvPr id="1751" name="Shape 1751"/>
        <p:cNvGrpSpPr/>
        <p:nvPr/>
      </p:nvGrpSpPr>
      <p:grpSpPr>
        <a:xfrm>
          <a:off x="0" y="0"/>
          <a:ext cx="0" cy="0"/>
          <a:chOff x="0" y="0"/>
          <a:chExt cx="0" cy="0"/>
        </a:xfrm>
      </p:grpSpPr>
      <p:pic>
        <p:nvPicPr>
          <p:cNvPr descr="Background pattern&#10;&#10;Description automatically generated" id="1752" name="Google Shape;1752;p31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3" name="Google Shape;1753;p319"/>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55" name="Google Shape;1755;p319"/>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57" name="Google Shape;1757;p319"/>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Vs0JyanmWWA=">
    <p:spTree>
      <p:nvGrpSpPr>
        <p:cNvPr id="1758"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60" name="Google Shape;1760;p320"/>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61" name="Google Shape;1761;p320"/>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62" name="Google Shape;1762;p320"/>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3" name="Google Shape;1763;p320"/>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8CAWNf7W+M=">
    <p:spTree>
      <p:nvGrpSpPr>
        <p:cNvPr id="1764"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descr="Surface chart&#10;&#10;Description automatically generated with low confidence" id="1766" name="Google Shape;1766;p32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67" name="Google Shape;1767;p32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68" name="Google Shape;1768;p321"/>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69" name="Google Shape;1769;p321"/>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70" name="Google Shape;1770;p321"/>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1" name="Google Shape;1771;p321"/>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72"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74" name="Google Shape;1774;p32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76" name="Google Shape;1776;p322"/>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7" name="Google Shape;1777;p322"/>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75"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77" name="Google Shape;77;p22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78" name="Google Shape;78;p224"/>
          <p:cNvSpPr/>
          <p:nvPr>
            <p:ph idx="2" type="pic"/>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1" name="Google Shape;81;p22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 name="Google Shape;82;p22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78"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2" name="Google Shape;1782;p323"/>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86" name="Google Shape;1786;p323"/>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7" name="Google Shape;1787;p323"/>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88"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92" name="Google Shape;1792;p32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6" name="Google Shape;1796;p324"/>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7" name="Google Shape;1797;p324"/>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vmjIQfqtF0=">
    <p:spTree>
      <p:nvGrpSpPr>
        <p:cNvPr id="1798"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0" name="Google Shape;1800;p325"/>
          <p:cNvSpPr/>
          <p:nvPr/>
        </p:nvSpPr>
        <p:spPr>
          <a:xfrm>
            <a:off x="0" y="0"/>
            <a:ext cx="9144000" cy="5143500"/>
          </a:xfrm>
          <a:prstGeom prst="rect">
            <a:avLst/>
          </a:prstGeom>
          <a:solidFill>
            <a:srgbClr val="FFFFFF"/>
          </a:solidFill>
          <a:ln>
            <a:noFill/>
          </a:ln>
        </p:spPr>
      </p:sp>
      <p:sp>
        <p:nvSpPr>
          <p:cNvPr id="1801" name="Google Shape;1801;p325"/>
          <p:cNvSpPr/>
          <p:nvPr>
            <p:ph idx="2" type="pic"/>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3" name="Google Shape;1803;p32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4" name="Google Shape;1804;p32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iORC0upUlaM=">
    <p:spTree>
      <p:nvGrpSpPr>
        <p:cNvPr id="1805"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7" name="Google Shape;1807;p326"/>
          <p:cNvSpPr/>
          <p:nvPr/>
        </p:nvSpPr>
        <p:spPr>
          <a:xfrm>
            <a:off x="0" y="0"/>
            <a:ext cx="9144000" cy="5143500"/>
          </a:xfrm>
          <a:prstGeom prst="rect">
            <a:avLst/>
          </a:prstGeom>
          <a:solidFill>
            <a:srgbClr val="FFFFFF"/>
          </a:solidFill>
          <a:ln>
            <a:noFill/>
          </a:ln>
        </p:spPr>
      </p:sp>
      <p:sp>
        <p:nvSpPr>
          <p:cNvPr id="1808" name="Google Shape;1808;p326"/>
          <p:cNvSpPr/>
          <p:nvPr>
            <p:ph idx="2" type="pic"/>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0" name="Google Shape;1810;p326"/>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1" name="Google Shape;1811;p326"/>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NddCJ7k8bQ=">
    <p:spTree>
      <p:nvGrpSpPr>
        <p:cNvPr id="1812"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4" name="Google Shape;1814;p327"/>
          <p:cNvSpPr/>
          <p:nvPr/>
        </p:nvSpPr>
        <p:spPr>
          <a:xfrm>
            <a:off x="0" y="0"/>
            <a:ext cx="9144000" cy="5143500"/>
          </a:xfrm>
          <a:prstGeom prst="rect">
            <a:avLst/>
          </a:prstGeom>
          <a:solidFill>
            <a:srgbClr val="FFFFFF"/>
          </a:solidFill>
          <a:ln>
            <a:noFill/>
          </a:ln>
        </p:spPr>
      </p:sp>
      <p:sp>
        <p:nvSpPr>
          <p:cNvPr id="1815" name="Google Shape;1815;p327"/>
          <p:cNvSpPr/>
          <p:nvPr>
            <p:ph idx="2" type="pic"/>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7" name="Google Shape;1817;p327"/>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8" name="Google Shape;1818;p327"/>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19"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21" name="Google Shape;1821;p328"/>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22" name="Google Shape;1822;p328"/>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24" name="Google Shape;1824;p328"/>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25" name="Google Shape;1825;p328"/>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6" name="Google Shape;1826;p328"/>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0Xe9e9IKF4=">
    <p:spTree>
      <p:nvGrpSpPr>
        <p:cNvPr id="1827" name="Shape 1827"/>
        <p:cNvGrpSpPr/>
        <p:nvPr/>
      </p:nvGrpSpPr>
      <p:grpSpPr>
        <a:xfrm>
          <a:off x="0" y="0"/>
          <a:ext cx="0" cy="0"/>
          <a:chOff x="0" y="0"/>
          <a:chExt cx="0" cy="0"/>
        </a:xfrm>
      </p:grpSpPr>
      <p:pic>
        <p:nvPicPr>
          <p:cNvPr descr="A picture containing graphical user interface&#10;&#10;Description automatically generated" id="1828" name="Google Shape;1828;p3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29" name="Google Shape;1829;p329"/>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30"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83"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85" name="Google Shape;85;p22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6" name="Google Shape;86;p225"/>
          <p:cNvSpPr/>
          <p:nvPr>
            <p:ph idx="2" type="pic"/>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9" name="Google Shape;89;p22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22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9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93" name="Google Shape;93;p22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94" name="Google Shape;94;p226"/>
          <p:cNvSpPr/>
          <p:nvPr>
            <p:ph idx="2" type="pic"/>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97" name="Google Shape;97;p226"/>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26"/>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99" name="Shape 99"/>
        <p:cNvGrpSpPr/>
        <p:nvPr/>
      </p:nvGrpSpPr>
      <p:grpSpPr>
        <a:xfrm>
          <a:off x="0" y="0"/>
          <a:ext cx="0" cy="0"/>
          <a:chOff x="0" y="0"/>
          <a:chExt cx="0" cy="0"/>
        </a:xfrm>
      </p:grpSpPr>
      <p:pic>
        <p:nvPicPr>
          <p:cNvPr descr="Shape&#10;&#10;Description automatically generated with low confidence" id="100" name="Google Shape;100;p22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1" name="Google Shape;101;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 name="Google Shape;102;p22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 name="Google Shape;103;p227"/>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04" name="Shape 104"/>
        <p:cNvGrpSpPr/>
        <p:nvPr/>
      </p:nvGrpSpPr>
      <p:grpSpPr>
        <a:xfrm>
          <a:off x="0" y="0"/>
          <a:ext cx="0" cy="0"/>
          <a:chOff x="0" y="0"/>
          <a:chExt cx="0" cy="0"/>
        </a:xfrm>
      </p:grpSpPr>
      <p:pic>
        <p:nvPicPr>
          <p:cNvPr descr="Shape&#10;&#10;Description automatically generated with low confidence" id="105" name="Google Shape;105;p22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6" name="Google Shape;106;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 name="Google Shape;107;p2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p22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09" name="Google Shape;109;p22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10" name="Google Shape;110;p228"/>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11" name="Google Shape;111;p228"/>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12" name="Shape 112"/>
        <p:cNvGrpSpPr/>
        <p:nvPr/>
      </p:nvGrpSpPr>
      <p:grpSpPr>
        <a:xfrm>
          <a:off x="0" y="0"/>
          <a:ext cx="0" cy="0"/>
          <a:chOff x="0" y="0"/>
          <a:chExt cx="0" cy="0"/>
        </a:xfrm>
      </p:grpSpPr>
      <p:pic>
        <p:nvPicPr>
          <p:cNvPr descr="Shape&#10;&#10;Description automatically generated with low confidence" id="113" name="Google Shape;113;p2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4" name="Google Shape;114;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 name="Google Shape;115;p2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22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17" name="Google Shape;117;p22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18" name="Google Shape;118;p229"/>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19" name="Google Shape;119;p229"/>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20" name="Shape 120"/>
        <p:cNvGrpSpPr/>
        <p:nvPr/>
      </p:nvGrpSpPr>
      <p:grpSpPr>
        <a:xfrm>
          <a:off x="0" y="0"/>
          <a:ext cx="0" cy="0"/>
          <a:chOff x="0" y="0"/>
          <a:chExt cx="0" cy="0"/>
        </a:xfrm>
      </p:grpSpPr>
      <p:pic>
        <p:nvPicPr>
          <p:cNvPr descr="Shape&#10;&#10;Description automatically generated with low confidence" id="121" name="Google Shape;121;p2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2" name="Google Shape;122;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 name="Google Shape;123;p2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 name="Google Shape;124;p23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25" name="Google Shape;125;p23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26" name="Google Shape;126;p230"/>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27" name="Google Shape;127;p230"/>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28" name="Shape 128"/>
        <p:cNvGrpSpPr/>
        <p:nvPr/>
      </p:nvGrpSpPr>
      <p:grpSpPr>
        <a:xfrm>
          <a:off x="0" y="0"/>
          <a:ext cx="0" cy="0"/>
          <a:chOff x="0" y="0"/>
          <a:chExt cx="0" cy="0"/>
        </a:xfrm>
      </p:grpSpPr>
      <p:pic>
        <p:nvPicPr>
          <p:cNvPr descr="Shape&#10;&#10;Description automatically generated with low confidence" id="129" name="Google Shape;129;p23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0" name="Google Shape;130;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2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231"/>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33" name="Google Shape;133;p231"/>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34" name="Google Shape;134;p231"/>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35" name="Google Shape;135;p231"/>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36" name="Shape 136"/>
        <p:cNvGrpSpPr/>
        <p:nvPr/>
      </p:nvGrpSpPr>
      <p:grpSpPr>
        <a:xfrm>
          <a:off x="0" y="0"/>
          <a:ext cx="0" cy="0"/>
          <a:chOff x="0" y="0"/>
          <a:chExt cx="0" cy="0"/>
        </a:xfrm>
      </p:grpSpPr>
      <p:pic>
        <p:nvPicPr>
          <p:cNvPr descr="Shape&#10;&#10;Description automatically generated with low confidence" id="137" name="Google Shape;137;p2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39" name="Google Shape;139;p232"/>
          <p:cNvSpPr/>
          <p:nvPr>
            <p:ph idx="2" type="pic"/>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1" name="Google Shape;141;p23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42" name="Google Shape;142;p23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215"/>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215"/>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21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1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43" name="Shape 143"/>
        <p:cNvGrpSpPr/>
        <p:nvPr/>
      </p:nvGrpSpPr>
      <p:grpSpPr>
        <a:xfrm>
          <a:off x="0" y="0"/>
          <a:ext cx="0" cy="0"/>
          <a:chOff x="0" y="0"/>
          <a:chExt cx="0" cy="0"/>
        </a:xfrm>
      </p:grpSpPr>
      <p:pic>
        <p:nvPicPr>
          <p:cNvPr descr="Shape&#10;&#10;Description automatically generated with low confidence" id="144" name="Google Shape;144;p2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6" name="Google Shape;146;p233"/>
          <p:cNvSpPr/>
          <p:nvPr>
            <p:ph idx="2" type="pic"/>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8" name="Google Shape;148;p233"/>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49" name="Google Shape;149;p233"/>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50"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52" name="Google Shape;152;p234"/>
          <p:cNvSpPr/>
          <p:nvPr/>
        </p:nvSpPr>
        <p:spPr>
          <a:xfrm>
            <a:off x="0" y="0"/>
            <a:ext cx="9144000" cy="5143500"/>
          </a:xfrm>
          <a:prstGeom prst="rect">
            <a:avLst/>
          </a:prstGeom>
          <a:solidFill>
            <a:srgbClr val="FFFFFF"/>
          </a:solidFill>
          <a:ln>
            <a:noFill/>
          </a:ln>
        </p:spPr>
      </p:sp>
      <p:sp>
        <p:nvSpPr>
          <p:cNvPr id="153" name="Google Shape;153;p234"/>
          <p:cNvSpPr/>
          <p:nvPr>
            <p:ph idx="2" type="pic"/>
          </p:nvPr>
        </p:nvSpPr>
        <p:spPr>
          <a:xfrm>
            <a:off x="1" y="0"/>
            <a:ext cx="4572000" cy="5143494"/>
          </a:xfrm>
          <a:prstGeom prst="rect">
            <a:avLst/>
          </a:prstGeom>
          <a:noFill/>
          <a:ln>
            <a:noFill/>
          </a:ln>
        </p:spPr>
      </p:sp>
      <p:sp>
        <p:nvSpPr>
          <p:cNvPr id="154" name="Google Shape;154;p23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 name="Google Shape;155;p23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7" name="Google Shape;157;p234"/>
          <p:cNvSpPr/>
          <p:nvPr>
            <p:ph idx="3" type="pic"/>
          </p:nvPr>
        </p:nvSpPr>
        <p:spPr>
          <a:xfrm>
            <a:off x="4408678" y="1539292"/>
            <a:ext cx="318677" cy="318677"/>
          </a:xfrm>
          <a:prstGeom prst="rect">
            <a:avLst/>
          </a:prstGeom>
          <a:noFill/>
          <a:ln>
            <a:noFill/>
          </a:ln>
        </p:spPr>
      </p:sp>
      <p:sp>
        <p:nvSpPr>
          <p:cNvPr id="158" name="Google Shape;158;p23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9" name="Google Shape;159;p234"/>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0" name="Google Shape;160;p234"/>
          <p:cNvSpPr/>
          <p:nvPr>
            <p:ph idx="4" type="pic"/>
          </p:nvPr>
        </p:nvSpPr>
        <p:spPr>
          <a:xfrm>
            <a:off x="4408678" y="3122801"/>
            <a:ext cx="318677" cy="318677"/>
          </a:xfrm>
          <a:prstGeom prst="rect">
            <a:avLst/>
          </a:prstGeom>
          <a:noFill/>
          <a:ln>
            <a:noFill/>
          </a:ln>
        </p:spPr>
      </p:sp>
      <p:sp>
        <p:nvSpPr>
          <p:cNvPr id="161" name="Google Shape;161;p23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62"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 name="Google Shape;164;p235"/>
          <p:cNvSpPr/>
          <p:nvPr/>
        </p:nvSpPr>
        <p:spPr>
          <a:xfrm>
            <a:off x="0" y="0"/>
            <a:ext cx="9144000" cy="5143500"/>
          </a:xfrm>
          <a:prstGeom prst="rect">
            <a:avLst/>
          </a:prstGeom>
          <a:solidFill>
            <a:srgbClr val="FFFFFF"/>
          </a:solidFill>
          <a:ln>
            <a:noFill/>
          </a:ln>
        </p:spPr>
      </p:sp>
      <p:sp>
        <p:nvSpPr>
          <p:cNvPr id="165" name="Google Shape;165;p235"/>
          <p:cNvSpPr/>
          <p:nvPr>
            <p:ph idx="2" type="pic"/>
          </p:nvPr>
        </p:nvSpPr>
        <p:spPr>
          <a:xfrm>
            <a:off x="1" y="0"/>
            <a:ext cx="4572000" cy="5143494"/>
          </a:xfrm>
          <a:prstGeom prst="rect">
            <a:avLst/>
          </a:prstGeom>
          <a:noFill/>
          <a:ln>
            <a:noFill/>
          </a:ln>
        </p:spPr>
      </p:sp>
      <p:sp>
        <p:nvSpPr>
          <p:cNvPr id="166" name="Google Shape;166;p235"/>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235"/>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9" name="Google Shape;169;p235"/>
          <p:cNvSpPr/>
          <p:nvPr>
            <p:ph idx="3" type="pic"/>
          </p:nvPr>
        </p:nvSpPr>
        <p:spPr>
          <a:xfrm>
            <a:off x="4408678" y="1539292"/>
            <a:ext cx="318677" cy="318677"/>
          </a:xfrm>
          <a:prstGeom prst="rect">
            <a:avLst/>
          </a:prstGeom>
          <a:noFill/>
          <a:ln>
            <a:noFill/>
          </a:ln>
        </p:spPr>
      </p:sp>
      <p:sp>
        <p:nvSpPr>
          <p:cNvPr id="170" name="Google Shape;170;p235"/>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1" name="Google Shape;171;p235"/>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2" name="Google Shape;172;p235"/>
          <p:cNvSpPr/>
          <p:nvPr>
            <p:ph idx="4" type="pic"/>
          </p:nvPr>
        </p:nvSpPr>
        <p:spPr>
          <a:xfrm>
            <a:off x="4408678" y="3122801"/>
            <a:ext cx="318677" cy="318677"/>
          </a:xfrm>
          <a:prstGeom prst="rect">
            <a:avLst/>
          </a:prstGeom>
          <a:noFill/>
          <a:ln>
            <a:noFill/>
          </a:ln>
        </p:spPr>
      </p:sp>
      <p:sp>
        <p:nvSpPr>
          <p:cNvPr id="173" name="Google Shape;173;p235"/>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74" name="Shape 174"/>
        <p:cNvGrpSpPr/>
        <p:nvPr/>
      </p:nvGrpSpPr>
      <p:grpSpPr>
        <a:xfrm>
          <a:off x="0" y="0"/>
          <a:ext cx="0" cy="0"/>
          <a:chOff x="0" y="0"/>
          <a:chExt cx="0" cy="0"/>
        </a:xfrm>
      </p:grpSpPr>
      <p:pic>
        <p:nvPicPr>
          <p:cNvPr descr="Shape&#10;&#10;Description automatically generated with low confidence" id="175" name="Google Shape;175;p23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80" name="Google Shape;180;p236"/>
          <p:cNvSpPr/>
          <p:nvPr>
            <p:ph idx="2" type="pic"/>
          </p:nvPr>
        </p:nvSpPr>
        <p:spPr>
          <a:xfrm>
            <a:off x="219360" y="856040"/>
            <a:ext cx="3958630" cy="4287460"/>
          </a:xfrm>
          <a:prstGeom prst="rect">
            <a:avLst/>
          </a:prstGeom>
          <a:noFill/>
          <a:ln>
            <a:noFill/>
          </a:ln>
        </p:spPr>
      </p:sp>
      <p:sp>
        <p:nvSpPr>
          <p:cNvPr id="181" name="Google Shape;181;p236"/>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82" name="Google Shape;182;p2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2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184" name="Shape 184"/>
        <p:cNvGrpSpPr/>
        <p:nvPr/>
      </p:nvGrpSpPr>
      <p:grpSpPr>
        <a:xfrm>
          <a:off x="0" y="0"/>
          <a:ext cx="0" cy="0"/>
          <a:chOff x="0" y="0"/>
          <a:chExt cx="0" cy="0"/>
        </a:xfrm>
      </p:grpSpPr>
      <p:pic>
        <p:nvPicPr>
          <p:cNvPr descr="Shape&#10;&#10;Description automatically generated with low confidence" id="185" name="Google Shape;185;p23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86" name="Google Shape;186;p237"/>
          <p:cNvSpPr/>
          <p:nvPr>
            <p:ph idx="2" type="pic"/>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8" name="Google Shape;188;p237"/>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9" name="Google Shape;189;p2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0" name="Google Shape;190;p2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191" name="Shape 191"/>
        <p:cNvGrpSpPr/>
        <p:nvPr/>
      </p:nvGrpSpPr>
      <p:grpSpPr>
        <a:xfrm>
          <a:off x="0" y="0"/>
          <a:ext cx="0" cy="0"/>
          <a:chOff x="0" y="0"/>
          <a:chExt cx="0" cy="0"/>
        </a:xfrm>
      </p:grpSpPr>
      <p:pic>
        <p:nvPicPr>
          <p:cNvPr descr="Shape&#10;&#10;Description automatically generated with low confidence" id="192" name="Google Shape;192;p2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 name="Google Shape;194;p238"/>
          <p:cNvSpPr/>
          <p:nvPr>
            <p:ph idx="2" type="pic"/>
          </p:nvPr>
        </p:nvSpPr>
        <p:spPr>
          <a:xfrm>
            <a:off x="219360" y="856040"/>
            <a:ext cx="3958630" cy="4287460"/>
          </a:xfrm>
          <a:prstGeom prst="rect">
            <a:avLst/>
          </a:prstGeom>
          <a:noFill/>
          <a:ln>
            <a:noFill/>
          </a:ln>
        </p:spPr>
      </p:sp>
      <p:sp>
        <p:nvSpPr>
          <p:cNvPr id="195" name="Google Shape;195;p238"/>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96" name="Google Shape;196;p2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2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198" name="Shape 198"/>
        <p:cNvGrpSpPr/>
        <p:nvPr/>
      </p:nvGrpSpPr>
      <p:grpSpPr>
        <a:xfrm>
          <a:off x="0" y="0"/>
          <a:ext cx="0" cy="0"/>
          <a:chOff x="0" y="0"/>
          <a:chExt cx="0" cy="0"/>
        </a:xfrm>
      </p:grpSpPr>
      <p:pic>
        <p:nvPicPr>
          <p:cNvPr descr="Shape&#10;&#10;Description automatically generated with low confidence" id="199" name="Google Shape;199;p23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 name="Google Shape;201;p239"/>
          <p:cNvSpPr/>
          <p:nvPr>
            <p:ph idx="2" type="pic"/>
          </p:nvPr>
        </p:nvSpPr>
        <p:spPr>
          <a:xfrm>
            <a:off x="235670" y="0"/>
            <a:ext cx="3582186" cy="5143494"/>
          </a:xfrm>
          <a:prstGeom prst="rect">
            <a:avLst/>
          </a:prstGeom>
          <a:noFill/>
          <a:ln>
            <a:noFill/>
          </a:ln>
        </p:spPr>
      </p:sp>
      <p:sp>
        <p:nvSpPr>
          <p:cNvPr id="202" name="Google Shape;202;p239"/>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3" name="Google Shape;203;p239"/>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04"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06" name="Google Shape;206;p240"/>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 name="Google Shape;208;p240"/>
          <p:cNvSpPr/>
          <p:nvPr>
            <p:ph idx="2" type="pic"/>
          </p:nvPr>
        </p:nvSpPr>
        <p:spPr>
          <a:xfrm>
            <a:off x="-1" y="0"/>
            <a:ext cx="5312965" cy="5143494"/>
          </a:xfrm>
          <a:prstGeom prst="rect">
            <a:avLst/>
          </a:prstGeom>
          <a:noFill/>
          <a:ln>
            <a:noFill/>
          </a:ln>
        </p:spPr>
      </p:sp>
      <p:sp>
        <p:nvSpPr>
          <p:cNvPr id="209" name="Google Shape;209;p240"/>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0" name="Google Shape;210;p240"/>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1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14" name="Google Shape;214;p24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16" name="Google Shape;216;p241"/>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7" name="Google Shape;217;p241"/>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18" name="Google Shape;218;p241"/>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19"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30" name="Google Shape;230;p24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17" name="Shape 17"/>
        <p:cNvGrpSpPr/>
        <p:nvPr/>
      </p:nvGrpSpPr>
      <p:grpSpPr>
        <a:xfrm>
          <a:off x="0" y="0"/>
          <a:ext cx="0" cy="0"/>
          <a:chOff x="0" y="0"/>
          <a:chExt cx="0" cy="0"/>
        </a:xfrm>
      </p:grpSpPr>
      <p:pic>
        <p:nvPicPr>
          <p:cNvPr descr="Shape&#10;&#10;Description automatically generated with low confidence" id="18" name="Google Shape;18;p21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2" name="Google Shape;22;p216"/>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25" name="Google Shape;25;p21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26" name="Google Shape;26;p216"/>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chemeClr val="lt2"/>
                </a:solidFill>
                <a:latin typeface="Public Sans"/>
                <a:ea typeface="Public Sans"/>
                <a:cs typeface="Public Sans"/>
                <a:sym typeface="Public Sans"/>
              </a:rPr>
              <a:t>Learning outcome</a:t>
            </a:r>
            <a:endParaRPr/>
          </a:p>
        </p:txBody>
      </p:sp>
      <p:sp>
        <p:nvSpPr>
          <p:cNvPr id="27" name="Google Shape;27;p216"/>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chemeClr val="dk2"/>
                </a:solidFill>
                <a:latin typeface="Public Sans"/>
                <a:ea typeface="Public Sans"/>
                <a:cs typeface="Public Sans"/>
                <a:sym typeface="Public Sans"/>
              </a:rPr>
              <a:t>Task -1</a:t>
            </a:r>
            <a:endParaRPr/>
          </a:p>
        </p:txBody>
      </p:sp>
      <p:sp>
        <p:nvSpPr>
          <p:cNvPr id="28" name="Google Shape;28;p216"/>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3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242" name="Google Shape;242;p243"/>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43"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45" name="Google Shape;245;p244"/>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46"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48" name="Google Shape;248;p245"/>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49" name="Shape 249"/>
        <p:cNvGrpSpPr/>
        <p:nvPr/>
      </p:nvGrpSpPr>
      <p:grpSpPr>
        <a:xfrm>
          <a:off x="0" y="0"/>
          <a:ext cx="0" cy="0"/>
          <a:chOff x="0" y="0"/>
          <a:chExt cx="0" cy="0"/>
        </a:xfrm>
      </p:grpSpPr>
      <p:pic>
        <p:nvPicPr>
          <p:cNvPr descr="Icon&#10;&#10;Description automatically generated" id="250" name="Google Shape;250;p246"/>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51" name="Google Shape;251;p246"/>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2" name="Google Shape;252;p246"/>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53" name="Shape 253"/>
        <p:cNvGrpSpPr/>
        <p:nvPr/>
      </p:nvGrpSpPr>
      <p:grpSpPr>
        <a:xfrm>
          <a:off x="0" y="0"/>
          <a:ext cx="0" cy="0"/>
          <a:chOff x="0" y="0"/>
          <a:chExt cx="0" cy="0"/>
        </a:xfrm>
      </p:grpSpPr>
      <p:pic>
        <p:nvPicPr>
          <p:cNvPr descr="Shape&#10;&#10;Description automatically generated with low confidence" id="254" name="Google Shape;254;p24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61" name="Google Shape;261;p247"/>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62" name="Google Shape;262;p247"/>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63" name="Google Shape;263;p2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24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65" name="Shape 265"/>
        <p:cNvGrpSpPr/>
        <p:nvPr/>
      </p:nvGrpSpPr>
      <p:grpSpPr>
        <a:xfrm>
          <a:off x="0" y="0"/>
          <a:ext cx="0" cy="0"/>
          <a:chOff x="0" y="0"/>
          <a:chExt cx="0" cy="0"/>
        </a:xfrm>
      </p:grpSpPr>
      <p:pic>
        <p:nvPicPr>
          <p:cNvPr descr="Shape&#10;&#10;Description automatically generated with low confidence" id="266" name="Google Shape;266;p24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73" name="Google Shape;273;p248"/>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4" name="Google Shape;274;p248"/>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5" name="Google Shape;275;p2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 name="Google Shape;276;p24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277" name="Shape 277"/>
        <p:cNvGrpSpPr/>
        <p:nvPr/>
      </p:nvGrpSpPr>
      <p:grpSpPr>
        <a:xfrm>
          <a:off x="0" y="0"/>
          <a:ext cx="0" cy="0"/>
          <a:chOff x="0" y="0"/>
          <a:chExt cx="0" cy="0"/>
        </a:xfrm>
      </p:grpSpPr>
      <p:pic>
        <p:nvPicPr>
          <p:cNvPr descr="Shape&#10;&#10;Description automatically generated with low confidence" id="278" name="Google Shape;278;p249"/>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279" name="Google Shape;279;p249"/>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284" name="Google Shape;284;p249"/>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289" name="Google Shape;289;p249"/>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290" name="Google Shape;290;p249"/>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91" name="Google Shape;291;p249"/>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92" name="Google Shape;292;p249"/>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93" name="Google Shape;293;p249"/>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94" name="Google Shape;294;p2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5" name="Google Shape;295;p2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296" name="Shape 296"/>
        <p:cNvGrpSpPr/>
        <p:nvPr/>
      </p:nvGrpSpPr>
      <p:grpSpPr>
        <a:xfrm>
          <a:off x="0" y="0"/>
          <a:ext cx="0" cy="0"/>
          <a:chOff x="0" y="0"/>
          <a:chExt cx="0" cy="0"/>
        </a:xfrm>
      </p:grpSpPr>
      <p:pic>
        <p:nvPicPr>
          <p:cNvPr descr="Shape&#10;&#10;Description automatically generated with low confidence" id="297" name="Google Shape;297;p25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01" name="Google Shape;301;p250"/>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02" name="Google Shape;302;p250"/>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05" name="Google Shape;305;p250"/>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06" name="Google Shape;306;p250"/>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09" name="Google Shape;309;p250"/>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10" name="Google Shape;310;p2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1" name="Google Shape;311;p2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12" name="Shape 312"/>
        <p:cNvGrpSpPr/>
        <p:nvPr/>
      </p:nvGrpSpPr>
      <p:grpSpPr>
        <a:xfrm>
          <a:off x="0" y="0"/>
          <a:ext cx="0" cy="0"/>
          <a:chOff x="0" y="0"/>
          <a:chExt cx="0" cy="0"/>
        </a:xfrm>
      </p:grpSpPr>
      <p:pic>
        <p:nvPicPr>
          <p:cNvPr descr="Shape&#10;&#10;Description automatically generated with low confidence" id="313" name="Google Shape;313;p25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20" name="Google Shape;320;p25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1" name="Google Shape;321;p25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2" name="Google Shape;322;p25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3" name="Google Shape;323;p25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4" name="Google Shape;324;p251"/>
          <p:cNvSpPr/>
          <p:nvPr>
            <p:ph idx="5" type="pic"/>
          </p:nvPr>
        </p:nvSpPr>
        <p:spPr>
          <a:xfrm>
            <a:off x="1460973" y="2631002"/>
            <a:ext cx="539010" cy="538720"/>
          </a:xfrm>
          <a:prstGeom prst="rect">
            <a:avLst/>
          </a:prstGeom>
          <a:noFill/>
          <a:ln>
            <a:noFill/>
          </a:ln>
        </p:spPr>
      </p:sp>
      <p:sp>
        <p:nvSpPr>
          <p:cNvPr id="325" name="Google Shape;325;p251"/>
          <p:cNvSpPr/>
          <p:nvPr>
            <p:ph idx="6" type="pic"/>
          </p:nvPr>
        </p:nvSpPr>
        <p:spPr>
          <a:xfrm>
            <a:off x="4302493" y="2631002"/>
            <a:ext cx="539010" cy="538720"/>
          </a:xfrm>
          <a:prstGeom prst="rect">
            <a:avLst/>
          </a:prstGeom>
          <a:noFill/>
          <a:ln>
            <a:noFill/>
          </a:ln>
        </p:spPr>
      </p:sp>
      <p:sp>
        <p:nvSpPr>
          <p:cNvPr id="326" name="Google Shape;326;p251"/>
          <p:cNvSpPr/>
          <p:nvPr>
            <p:ph idx="7" type="pic"/>
          </p:nvPr>
        </p:nvSpPr>
        <p:spPr>
          <a:xfrm>
            <a:off x="7144013" y="2631002"/>
            <a:ext cx="539010" cy="538720"/>
          </a:xfrm>
          <a:prstGeom prst="rect">
            <a:avLst/>
          </a:prstGeom>
          <a:noFill/>
          <a:ln>
            <a:noFill/>
          </a:ln>
        </p:spPr>
      </p:sp>
      <p:sp>
        <p:nvSpPr>
          <p:cNvPr id="327" name="Google Shape;327;p2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8" name="Google Shape;328;p2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29" name="Shape 329"/>
        <p:cNvGrpSpPr/>
        <p:nvPr/>
      </p:nvGrpSpPr>
      <p:grpSpPr>
        <a:xfrm>
          <a:off x="0" y="0"/>
          <a:ext cx="0" cy="0"/>
          <a:chOff x="0" y="0"/>
          <a:chExt cx="0" cy="0"/>
        </a:xfrm>
      </p:grpSpPr>
      <p:pic>
        <p:nvPicPr>
          <p:cNvPr descr="Shape&#10;&#10;Description automatically generated with low confidence" id="330" name="Google Shape;330;p25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37" name="Google Shape;337;p25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8" name="Google Shape;338;p25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9" name="Google Shape;339;p25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0" name="Google Shape;340;p25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1" name="Google Shape;341;p252"/>
          <p:cNvSpPr/>
          <p:nvPr>
            <p:ph idx="5" type="pic"/>
          </p:nvPr>
        </p:nvSpPr>
        <p:spPr>
          <a:xfrm>
            <a:off x="1460973" y="2631002"/>
            <a:ext cx="539010" cy="538720"/>
          </a:xfrm>
          <a:prstGeom prst="rect">
            <a:avLst/>
          </a:prstGeom>
          <a:noFill/>
          <a:ln>
            <a:noFill/>
          </a:ln>
        </p:spPr>
      </p:sp>
      <p:sp>
        <p:nvSpPr>
          <p:cNvPr id="342" name="Google Shape;342;p252"/>
          <p:cNvSpPr/>
          <p:nvPr>
            <p:ph idx="6" type="pic"/>
          </p:nvPr>
        </p:nvSpPr>
        <p:spPr>
          <a:xfrm>
            <a:off x="4302493" y="2631002"/>
            <a:ext cx="539010" cy="538720"/>
          </a:xfrm>
          <a:prstGeom prst="rect">
            <a:avLst/>
          </a:prstGeom>
          <a:noFill/>
          <a:ln>
            <a:noFill/>
          </a:ln>
        </p:spPr>
      </p:sp>
      <p:sp>
        <p:nvSpPr>
          <p:cNvPr id="343" name="Google Shape;343;p252"/>
          <p:cNvSpPr/>
          <p:nvPr>
            <p:ph idx="7" type="pic"/>
          </p:nvPr>
        </p:nvSpPr>
        <p:spPr>
          <a:xfrm>
            <a:off x="7144013" y="2631002"/>
            <a:ext cx="539010" cy="538720"/>
          </a:xfrm>
          <a:prstGeom prst="rect">
            <a:avLst/>
          </a:prstGeom>
          <a:noFill/>
          <a:ln>
            <a:noFill/>
          </a:ln>
        </p:spPr>
      </p:sp>
      <p:sp>
        <p:nvSpPr>
          <p:cNvPr id="344" name="Google Shape;344;p25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25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29" name="Shape 29"/>
        <p:cNvGrpSpPr/>
        <p:nvPr/>
      </p:nvGrpSpPr>
      <p:grpSpPr>
        <a:xfrm>
          <a:off x="0" y="0"/>
          <a:ext cx="0" cy="0"/>
          <a:chOff x="0" y="0"/>
          <a:chExt cx="0" cy="0"/>
        </a:xfrm>
      </p:grpSpPr>
      <p:pic>
        <p:nvPicPr>
          <p:cNvPr descr="A computer on a table&#10;&#10;Description automatically generated with medium confidence" id="30" name="Google Shape;30;p217"/>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31" name="Google Shape;31;p21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33" name="Google Shape;33;p217"/>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 name="Google Shape;35;p217"/>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 name="Google Shape;36;p217"/>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46" name="Shape 346"/>
        <p:cNvGrpSpPr/>
        <p:nvPr/>
      </p:nvGrpSpPr>
      <p:grpSpPr>
        <a:xfrm>
          <a:off x="0" y="0"/>
          <a:ext cx="0" cy="0"/>
          <a:chOff x="0" y="0"/>
          <a:chExt cx="0" cy="0"/>
        </a:xfrm>
      </p:grpSpPr>
      <p:pic>
        <p:nvPicPr>
          <p:cNvPr descr="Shape&#10;&#10;Description automatically generated with low confidence" id="347" name="Google Shape;347;p25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54" name="Google Shape;354;p25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5" name="Google Shape;355;p25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6" name="Google Shape;356;p25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7" name="Google Shape;357;p25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8" name="Google Shape;358;p253"/>
          <p:cNvSpPr/>
          <p:nvPr>
            <p:ph idx="5" type="pic"/>
          </p:nvPr>
        </p:nvSpPr>
        <p:spPr>
          <a:xfrm>
            <a:off x="1460973" y="2631002"/>
            <a:ext cx="539010" cy="538720"/>
          </a:xfrm>
          <a:prstGeom prst="rect">
            <a:avLst/>
          </a:prstGeom>
          <a:noFill/>
          <a:ln>
            <a:noFill/>
          </a:ln>
        </p:spPr>
      </p:sp>
      <p:sp>
        <p:nvSpPr>
          <p:cNvPr id="359" name="Google Shape;359;p253"/>
          <p:cNvSpPr/>
          <p:nvPr>
            <p:ph idx="6" type="pic"/>
          </p:nvPr>
        </p:nvSpPr>
        <p:spPr>
          <a:xfrm>
            <a:off x="4302493" y="2631002"/>
            <a:ext cx="539010" cy="538720"/>
          </a:xfrm>
          <a:prstGeom prst="rect">
            <a:avLst/>
          </a:prstGeom>
          <a:noFill/>
          <a:ln>
            <a:noFill/>
          </a:ln>
        </p:spPr>
      </p:sp>
      <p:sp>
        <p:nvSpPr>
          <p:cNvPr id="360" name="Google Shape;360;p253"/>
          <p:cNvSpPr/>
          <p:nvPr>
            <p:ph idx="7" type="pic"/>
          </p:nvPr>
        </p:nvSpPr>
        <p:spPr>
          <a:xfrm>
            <a:off x="7144013" y="2631002"/>
            <a:ext cx="539010" cy="538720"/>
          </a:xfrm>
          <a:prstGeom prst="rect">
            <a:avLst/>
          </a:prstGeom>
          <a:noFill/>
          <a:ln>
            <a:noFill/>
          </a:ln>
        </p:spPr>
      </p:sp>
      <p:sp>
        <p:nvSpPr>
          <p:cNvPr id="361" name="Google Shape;361;p25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2" name="Google Shape;362;p25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63" name="Shape 363"/>
        <p:cNvGrpSpPr/>
        <p:nvPr/>
      </p:nvGrpSpPr>
      <p:grpSpPr>
        <a:xfrm>
          <a:off x="0" y="0"/>
          <a:ext cx="0" cy="0"/>
          <a:chOff x="0" y="0"/>
          <a:chExt cx="0" cy="0"/>
        </a:xfrm>
      </p:grpSpPr>
      <p:pic>
        <p:nvPicPr>
          <p:cNvPr descr="Shape&#10;&#10;Description automatically generated with low confidence" id="364" name="Google Shape;364;p25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1" name="Google Shape;371;p254"/>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2" name="Google Shape;372;p254"/>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3" name="Google Shape;373;p254"/>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4" name="Google Shape;374;p254"/>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5" name="Google Shape;375;p254"/>
          <p:cNvSpPr/>
          <p:nvPr>
            <p:ph idx="5" type="pic"/>
          </p:nvPr>
        </p:nvSpPr>
        <p:spPr>
          <a:xfrm>
            <a:off x="1460973" y="2631002"/>
            <a:ext cx="539010" cy="538720"/>
          </a:xfrm>
          <a:prstGeom prst="rect">
            <a:avLst/>
          </a:prstGeom>
          <a:noFill/>
          <a:ln>
            <a:noFill/>
          </a:ln>
        </p:spPr>
      </p:sp>
      <p:sp>
        <p:nvSpPr>
          <p:cNvPr id="376" name="Google Shape;376;p254"/>
          <p:cNvSpPr/>
          <p:nvPr>
            <p:ph idx="6" type="pic"/>
          </p:nvPr>
        </p:nvSpPr>
        <p:spPr>
          <a:xfrm>
            <a:off x="4302493" y="2631002"/>
            <a:ext cx="539010" cy="538720"/>
          </a:xfrm>
          <a:prstGeom prst="rect">
            <a:avLst/>
          </a:prstGeom>
          <a:noFill/>
          <a:ln>
            <a:noFill/>
          </a:ln>
        </p:spPr>
      </p:sp>
      <p:sp>
        <p:nvSpPr>
          <p:cNvPr id="377" name="Google Shape;377;p254"/>
          <p:cNvSpPr/>
          <p:nvPr>
            <p:ph idx="7" type="pic"/>
          </p:nvPr>
        </p:nvSpPr>
        <p:spPr>
          <a:xfrm>
            <a:off x="7144013" y="2631002"/>
            <a:ext cx="539010" cy="538720"/>
          </a:xfrm>
          <a:prstGeom prst="rect">
            <a:avLst/>
          </a:prstGeom>
          <a:noFill/>
          <a:ln>
            <a:noFill/>
          </a:ln>
        </p:spPr>
      </p:sp>
      <p:sp>
        <p:nvSpPr>
          <p:cNvPr id="378" name="Google Shape;378;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9" name="Google Shape;379;p2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380" name="Shape 380"/>
        <p:cNvGrpSpPr/>
        <p:nvPr/>
      </p:nvGrpSpPr>
      <p:grpSpPr>
        <a:xfrm>
          <a:off x="0" y="0"/>
          <a:ext cx="0" cy="0"/>
          <a:chOff x="0" y="0"/>
          <a:chExt cx="0" cy="0"/>
        </a:xfrm>
      </p:grpSpPr>
      <p:pic>
        <p:nvPicPr>
          <p:cNvPr descr="Shape&#10;&#10;Description automatically generated with low confidence" id="381" name="Google Shape;381;p2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384" name="Google Shape;384;p255"/>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5" name="Google Shape;385;p255"/>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86" name="Google Shape;386;p255"/>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7" name="Google Shape;387;p255"/>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88" name="Google Shape;388;p255"/>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9" name="Google Shape;389;p255"/>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90" name="Google Shape;390;p255"/>
          <p:cNvSpPr/>
          <p:nvPr>
            <p:ph idx="4" type="pic"/>
          </p:nvPr>
        </p:nvSpPr>
        <p:spPr>
          <a:xfrm>
            <a:off x="1324089" y="1830915"/>
            <a:ext cx="482600" cy="482600"/>
          </a:xfrm>
          <a:prstGeom prst="rect">
            <a:avLst/>
          </a:prstGeom>
          <a:noFill/>
          <a:ln>
            <a:noFill/>
          </a:ln>
        </p:spPr>
      </p:sp>
      <p:sp>
        <p:nvSpPr>
          <p:cNvPr id="391" name="Google Shape;391;p255"/>
          <p:cNvSpPr/>
          <p:nvPr>
            <p:ph idx="5" type="pic"/>
          </p:nvPr>
        </p:nvSpPr>
        <p:spPr>
          <a:xfrm>
            <a:off x="4330701" y="1830915"/>
            <a:ext cx="482600" cy="482600"/>
          </a:xfrm>
          <a:prstGeom prst="rect">
            <a:avLst/>
          </a:prstGeom>
          <a:noFill/>
          <a:ln>
            <a:noFill/>
          </a:ln>
        </p:spPr>
      </p:sp>
      <p:sp>
        <p:nvSpPr>
          <p:cNvPr id="392" name="Google Shape;392;p255"/>
          <p:cNvSpPr/>
          <p:nvPr>
            <p:ph idx="6" type="pic"/>
          </p:nvPr>
        </p:nvSpPr>
        <p:spPr>
          <a:xfrm>
            <a:off x="7337312" y="1830915"/>
            <a:ext cx="482600" cy="482600"/>
          </a:xfrm>
          <a:prstGeom prst="rect">
            <a:avLst/>
          </a:prstGeom>
          <a:noFill/>
          <a:ln>
            <a:noFill/>
          </a:ln>
        </p:spPr>
      </p:sp>
      <p:sp>
        <p:nvSpPr>
          <p:cNvPr id="393" name="Google Shape;393;p255"/>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94" name="Google Shape;394;p255"/>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95" name="Google Shape;395;p255"/>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96" name="Google Shape;396;p2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7" name="Google Shape;397;p2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398" name="Shape 398"/>
        <p:cNvGrpSpPr/>
        <p:nvPr/>
      </p:nvGrpSpPr>
      <p:grpSpPr>
        <a:xfrm>
          <a:off x="0" y="0"/>
          <a:ext cx="0" cy="0"/>
          <a:chOff x="0" y="0"/>
          <a:chExt cx="0" cy="0"/>
        </a:xfrm>
      </p:grpSpPr>
      <p:pic>
        <p:nvPicPr>
          <p:cNvPr descr="Shape&#10;&#10;Description automatically generated with low confidence" id="399" name="Google Shape;399;p25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02" name="Google Shape;402;p256"/>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3" name="Google Shape;403;p256"/>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04" name="Google Shape;404;p256"/>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5" name="Google Shape;405;p256"/>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06" name="Google Shape;406;p256"/>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7" name="Google Shape;407;p256"/>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08" name="Google Shape;408;p256"/>
          <p:cNvSpPr/>
          <p:nvPr>
            <p:ph idx="4" type="pic"/>
          </p:nvPr>
        </p:nvSpPr>
        <p:spPr>
          <a:xfrm>
            <a:off x="1324089" y="1830915"/>
            <a:ext cx="482600" cy="482600"/>
          </a:xfrm>
          <a:prstGeom prst="rect">
            <a:avLst/>
          </a:prstGeom>
          <a:noFill/>
          <a:ln>
            <a:noFill/>
          </a:ln>
        </p:spPr>
      </p:sp>
      <p:sp>
        <p:nvSpPr>
          <p:cNvPr id="409" name="Google Shape;409;p256"/>
          <p:cNvSpPr/>
          <p:nvPr>
            <p:ph idx="5" type="pic"/>
          </p:nvPr>
        </p:nvSpPr>
        <p:spPr>
          <a:xfrm>
            <a:off x="4330701" y="1830915"/>
            <a:ext cx="482600" cy="482600"/>
          </a:xfrm>
          <a:prstGeom prst="rect">
            <a:avLst/>
          </a:prstGeom>
          <a:noFill/>
          <a:ln>
            <a:noFill/>
          </a:ln>
        </p:spPr>
      </p:sp>
      <p:sp>
        <p:nvSpPr>
          <p:cNvPr id="410" name="Google Shape;410;p256"/>
          <p:cNvSpPr/>
          <p:nvPr>
            <p:ph idx="6" type="pic"/>
          </p:nvPr>
        </p:nvSpPr>
        <p:spPr>
          <a:xfrm>
            <a:off x="7337312" y="1830915"/>
            <a:ext cx="482600" cy="482600"/>
          </a:xfrm>
          <a:prstGeom prst="rect">
            <a:avLst/>
          </a:prstGeom>
          <a:noFill/>
          <a:ln>
            <a:noFill/>
          </a:ln>
        </p:spPr>
      </p:sp>
      <p:sp>
        <p:nvSpPr>
          <p:cNvPr id="411" name="Google Shape;411;p256"/>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12" name="Google Shape;412;p256"/>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13" name="Google Shape;413;p256"/>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14" name="Google Shape;414;p2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5" name="Google Shape;415;p2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16" name="Shape 416"/>
        <p:cNvGrpSpPr/>
        <p:nvPr/>
      </p:nvGrpSpPr>
      <p:grpSpPr>
        <a:xfrm>
          <a:off x="0" y="0"/>
          <a:ext cx="0" cy="0"/>
          <a:chOff x="0" y="0"/>
          <a:chExt cx="0" cy="0"/>
        </a:xfrm>
      </p:grpSpPr>
      <p:pic>
        <p:nvPicPr>
          <p:cNvPr descr="Shape&#10;&#10;Description automatically generated with low confidence" id="417" name="Google Shape;417;p2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23" name="Google Shape;423;p257"/>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Public Sans"/>
                    <a:ea typeface="Public Sans"/>
                    <a:cs typeface="Public Sans"/>
                    <a:sym typeface="Public Sans"/>
                  </a:rPr>
                  <a:t>2</a:t>
                </a:r>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27" name="Google Shape;427;p257"/>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Public Sans"/>
                    <a:ea typeface="Public Sans"/>
                    <a:cs typeface="Public Sans"/>
                    <a:sym typeface="Public Sans"/>
                  </a:rPr>
                  <a:t>3</a:t>
                </a:r>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31" name="Google Shape;431;p257"/>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Public Sans"/>
                    <a:ea typeface="Public Sans"/>
                    <a:cs typeface="Public Sans"/>
                    <a:sym typeface="Public Sans"/>
                  </a:rPr>
                  <a:t>4</a:t>
                </a:r>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35" name="Google Shape;435;p257"/>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Public Sans"/>
                    <a:ea typeface="Public Sans"/>
                    <a:cs typeface="Public Sans"/>
                    <a:sym typeface="Public Sans"/>
                  </a:rPr>
                  <a:t>1</a:t>
                </a:r>
                <a:endParaRPr/>
              </a:p>
            </p:txBody>
          </p:sp>
        </p:grpSp>
      </p:grpSp>
      <p:sp>
        <p:nvSpPr>
          <p:cNvPr id="436" name="Google Shape;436;p257"/>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7" name="Google Shape;437;p257"/>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8" name="Google Shape;438;p257"/>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9" name="Google Shape;439;p257"/>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40" name="Google Shape;440;p257"/>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41" name="Google Shape;441;p257"/>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42" name="Google Shape;442;p257"/>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43" name="Google Shape;443;p257"/>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44" name="Google Shape;444;p2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5" name="Google Shape;445;p2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46" name="Shape 446"/>
        <p:cNvGrpSpPr/>
        <p:nvPr/>
      </p:nvGrpSpPr>
      <p:grpSpPr>
        <a:xfrm>
          <a:off x="0" y="0"/>
          <a:ext cx="0" cy="0"/>
          <a:chOff x="0" y="0"/>
          <a:chExt cx="0" cy="0"/>
        </a:xfrm>
      </p:grpSpPr>
      <p:pic>
        <p:nvPicPr>
          <p:cNvPr descr="Shape&#10;&#10;Description automatically generated with low confidence" id="447" name="Google Shape;447;p25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56" name="Google Shape;456;p258"/>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59" name="Google Shape;459;p258"/>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60" name="Google Shape;460;p258"/>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1" name="Google Shape;461;p258"/>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2" name="Google Shape;462;p258"/>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3" name="Google Shape;463;p258"/>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4" name="Google Shape;464;p258"/>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5" name="Google Shape;465;p258"/>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6" name="Google Shape;466;p258"/>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7" name="Google Shape;467;p258"/>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8" name="Google Shape;468;p2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2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70" name="Shape 470"/>
        <p:cNvGrpSpPr/>
        <p:nvPr/>
      </p:nvGrpSpPr>
      <p:grpSpPr>
        <a:xfrm>
          <a:off x="0" y="0"/>
          <a:ext cx="0" cy="0"/>
          <a:chOff x="0" y="0"/>
          <a:chExt cx="0" cy="0"/>
        </a:xfrm>
      </p:grpSpPr>
      <p:pic>
        <p:nvPicPr>
          <p:cNvPr descr="Shape&#10;&#10;Description automatically generated with low confidence" id="471" name="Google Shape;471;p259"/>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478" name="Google Shape;478;p259"/>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chemeClr val="lt2"/>
                </a:solidFill>
                <a:latin typeface="Public Sans"/>
                <a:ea typeface="Public Sans"/>
                <a:cs typeface="Public Sans"/>
                <a:sym typeface="Public Sans"/>
              </a:rPr>
              <a:t>Task -5</a:t>
            </a:r>
            <a:endParaRPr/>
          </a:p>
        </p:txBody>
      </p:sp>
      <p:sp>
        <p:nvSpPr>
          <p:cNvPr id="480" name="Google Shape;480;p259"/>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chemeClr val="dk2"/>
                </a:solidFill>
                <a:latin typeface="Public Sans"/>
                <a:ea typeface="Public Sans"/>
                <a:cs typeface="Public Sans"/>
                <a:sym typeface="Public Sans"/>
              </a:rPr>
              <a:t>Task -4</a:t>
            </a:r>
            <a:endParaRPr/>
          </a:p>
        </p:txBody>
      </p:sp>
      <p:sp>
        <p:nvSpPr>
          <p:cNvPr id="481" name="Google Shape;481;p259"/>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483" name="Shape 483"/>
        <p:cNvGrpSpPr/>
        <p:nvPr/>
      </p:nvGrpSpPr>
      <p:grpSpPr>
        <a:xfrm>
          <a:off x="0" y="0"/>
          <a:ext cx="0" cy="0"/>
          <a:chOff x="0" y="0"/>
          <a:chExt cx="0" cy="0"/>
        </a:xfrm>
      </p:grpSpPr>
      <p:pic>
        <p:nvPicPr>
          <p:cNvPr descr="Shape&#10;&#10;Description automatically generated with low confidence" id="484" name="Google Shape;484;p260"/>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491" name="Google Shape;491;p260"/>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492" name="Google Shape;492;p260"/>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93" name="Google Shape;493;p260"/>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94" name="Google Shape;494;p260"/>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95" name="Google Shape;495;p260"/>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496" name="Shape 496"/>
        <p:cNvGrpSpPr/>
        <p:nvPr/>
      </p:nvGrpSpPr>
      <p:grpSpPr>
        <a:xfrm>
          <a:off x="0" y="0"/>
          <a:ext cx="0" cy="0"/>
          <a:chOff x="0" y="0"/>
          <a:chExt cx="0" cy="0"/>
        </a:xfrm>
      </p:grpSpPr>
      <p:pic>
        <p:nvPicPr>
          <p:cNvPr descr="Shape&#10;&#10;Description automatically generated with low confidence" id="497" name="Google Shape;497;p26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04" name="Google Shape;504;p261"/>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05" name="Google Shape;505;p261"/>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06" name="Google Shape;506;p261"/>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07" name="Google Shape;507;p261"/>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08" name="Google Shape;508;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9" name="Google Shape;509;p2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10" name="Shape 510"/>
        <p:cNvGrpSpPr/>
        <p:nvPr/>
      </p:nvGrpSpPr>
      <p:grpSpPr>
        <a:xfrm>
          <a:off x="0" y="0"/>
          <a:ext cx="0" cy="0"/>
          <a:chOff x="0" y="0"/>
          <a:chExt cx="0" cy="0"/>
        </a:xfrm>
      </p:grpSpPr>
      <p:pic>
        <p:nvPicPr>
          <p:cNvPr descr="Shape&#10;&#10;Description automatically generated with low confidence" id="511" name="Google Shape;511;p2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6" name="Google Shape;516;p262"/>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7" name="Google Shape;517;p262"/>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8" name="Google Shape;518;p262"/>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9" name="Google Shape;519;p262"/>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0" name="Google Shape;520;p262"/>
          <p:cNvSpPr/>
          <p:nvPr>
            <p:ph idx="5" type="pic"/>
          </p:nvPr>
        </p:nvSpPr>
        <p:spPr>
          <a:xfrm>
            <a:off x="784630" y="1640956"/>
            <a:ext cx="931297" cy="930794"/>
          </a:xfrm>
          <a:prstGeom prst="rect">
            <a:avLst/>
          </a:prstGeom>
          <a:noFill/>
          <a:ln>
            <a:noFill/>
          </a:ln>
        </p:spPr>
      </p:sp>
      <p:sp>
        <p:nvSpPr>
          <p:cNvPr id="521" name="Google Shape;521;p262"/>
          <p:cNvSpPr/>
          <p:nvPr>
            <p:ph idx="6" type="pic"/>
          </p:nvPr>
        </p:nvSpPr>
        <p:spPr>
          <a:xfrm>
            <a:off x="5150215" y="1640956"/>
            <a:ext cx="931297" cy="930794"/>
          </a:xfrm>
          <a:prstGeom prst="rect">
            <a:avLst/>
          </a:prstGeom>
          <a:noFill/>
          <a:ln>
            <a:noFill/>
          </a:ln>
        </p:spPr>
      </p:sp>
      <p:sp>
        <p:nvSpPr>
          <p:cNvPr id="522" name="Google Shape;522;p262"/>
          <p:cNvSpPr/>
          <p:nvPr>
            <p:ph idx="7" type="pic"/>
          </p:nvPr>
        </p:nvSpPr>
        <p:spPr>
          <a:xfrm>
            <a:off x="784630" y="3302767"/>
            <a:ext cx="931297" cy="930794"/>
          </a:xfrm>
          <a:prstGeom prst="rect">
            <a:avLst/>
          </a:prstGeom>
          <a:noFill/>
          <a:ln>
            <a:noFill/>
          </a:ln>
        </p:spPr>
      </p:sp>
      <p:sp>
        <p:nvSpPr>
          <p:cNvPr id="523" name="Google Shape;523;p262"/>
          <p:cNvSpPr/>
          <p:nvPr>
            <p:ph idx="8" type="pic"/>
          </p:nvPr>
        </p:nvSpPr>
        <p:spPr>
          <a:xfrm>
            <a:off x="5150215" y="3302767"/>
            <a:ext cx="931297" cy="930794"/>
          </a:xfrm>
          <a:prstGeom prst="rect">
            <a:avLst/>
          </a:prstGeom>
          <a:noFill/>
          <a:ln>
            <a:noFill/>
          </a:ln>
        </p:spPr>
      </p:sp>
      <p:sp>
        <p:nvSpPr>
          <p:cNvPr id="524" name="Google Shape;524;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5" name="Google Shape;525;p2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37" name="Shape 37"/>
        <p:cNvGrpSpPr/>
        <p:nvPr/>
      </p:nvGrpSpPr>
      <p:grpSpPr>
        <a:xfrm>
          <a:off x="0" y="0"/>
          <a:ext cx="0" cy="0"/>
          <a:chOff x="0" y="0"/>
          <a:chExt cx="0" cy="0"/>
        </a:xfrm>
      </p:grpSpPr>
      <p:pic>
        <p:nvPicPr>
          <p:cNvPr descr="Graphical user interface, application&#10;&#10;Description automatically generated" id="38" name="Google Shape;38;p2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39" name="Google Shape;39;p2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26" name="Shape 526"/>
        <p:cNvGrpSpPr/>
        <p:nvPr/>
      </p:nvGrpSpPr>
      <p:grpSpPr>
        <a:xfrm>
          <a:off x="0" y="0"/>
          <a:ext cx="0" cy="0"/>
          <a:chOff x="0" y="0"/>
          <a:chExt cx="0" cy="0"/>
        </a:xfrm>
      </p:grpSpPr>
      <p:pic>
        <p:nvPicPr>
          <p:cNvPr descr="Shape&#10;&#10;Description automatically generated with low confidence" id="527" name="Google Shape;527;p26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34" name="Google Shape;534;p26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5" name="Google Shape;535;p26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6" name="Google Shape;536;p26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7" name="Google Shape;537;p26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8" name="Google Shape;538;p263"/>
          <p:cNvSpPr/>
          <p:nvPr>
            <p:ph idx="5" type="pic"/>
          </p:nvPr>
        </p:nvSpPr>
        <p:spPr>
          <a:xfrm>
            <a:off x="1460973" y="2631002"/>
            <a:ext cx="539010" cy="538720"/>
          </a:xfrm>
          <a:prstGeom prst="rect">
            <a:avLst/>
          </a:prstGeom>
          <a:noFill/>
          <a:ln>
            <a:noFill/>
          </a:ln>
        </p:spPr>
      </p:sp>
      <p:sp>
        <p:nvSpPr>
          <p:cNvPr id="539" name="Google Shape;539;p263"/>
          <p:cNvSpPr/>
          <p:nvPr>
            <p:ph idx="6" type="pic"/>
          </p:nvPr>
        </p:nvSpPr>
        <p:spPr>
          <a:xfrm>
            <a:off x="4302493" y="2631002"/>
            <a:ext cx="539010" cy="538720"/>
          </a:xfrm>
          <a:prstGeom prst="rect">
            <a:avLst/>
          </a:prstGeom>
          <a:noFill/>
          <a:ln>
            <a:noFill/>
          </a:ln>
        </p:spPr>
      </p:sp>
      <p:sp>
        <p:nvSpPr>
          <p:cNvPr id="540" name="Google Shape;540;p263"/>
          <p:cNvSpPr/>
          <p:nvPr>
            <p:ph idx="7" type="pic"/>
          </p:nvPr>
        </p:nvSpPr>
        <p:spPr>
          <a:xfrm>
            <a:off x="7144013" y="2631002"/>
            <a:ext cx="539010" cy="538720"/>
          </a:xfrm>
          <a:prstGeom prst="rect">
            <a:avLst/>
          </a:prstGeom>
          <a:noFill/>
          <a:ln>
            <a:noFill/>
          </a:ln>
        </p:spPr>
      </p:sp>
      <p:sp>
        <p:nvSpPr>
          <p:cNvPr id="541" name="Google Shape;541;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2" name="Google Shape;542;p2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43"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50" name="Google Shape;550;p264"/>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1" name="Google Shape;551;p264"/>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2" name="Google Shape;552;p264"/>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3" name="Google Shape;553;p264"/>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4" name="Google Shape;554;p264"/>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5" name="Google Shape;555;p264"/>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6" name="Google Shape;556;p264"/>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7" name="Google Shape;557;p264"/>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8" name="Google Shape;558;p264"/>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9" name="Google Shape;559;p264"/>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0" name="Google Shape;560;p264"/>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1" name="Google Shape;561;p264"/>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2" name="Google Shape;562;p264"/>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63"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70" name="Google Shape;570;p265"/>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1" name="Google Shape;571;p265"/>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2" name="Google Shape;572;p265"/>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3" name="Google Shape;573;p265"/>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4" name="Google Shape;574;p265"/>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5" name="Google Shape;575;p265"/>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6" name="Google Shape;576;p265"/>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7" name="Google Shape;577;p265"/>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8" name="Google Shape;578;p265"/>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 name="Google Shape;579;p265"/>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0" name="Google Shape;580;p265"/>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 name="Google Shape;581;p265"/>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2" name="Google Shape;582;p265"/>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583" name="Shape 583"/>
        <p:cNvGrpSpPr/>
        <p:nvPr/>
      </p:nvGrpSpPr>
      <p:grpSpPr>
        <a:xfrm>
          <a:off x="0" y="0"/>
          <a:ext cx="0" cy="0"/>
          <a:chOff x="0" y="0"/>
          <a:chExt cx="0" cy="0"/>
        </a:xfrm>
      </p:grpSpPr>
      <p:pic>
        <p:nvPicPr>
          <p:cNvPr descr="Shape&#10;&#10;Description automatically generated with low confidence" id="584" name="Google Shape;584;p26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592" name="Google Shape;592;p266"/>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3" name="Google Shape;593;p266"/>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4" name="Google Shape;594;p266"/>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5" name="Google Shape;595;p266"/>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6" name="Google Shape;596;p2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7" name="Google Shape;597;p2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598" name="Shape 598"/>
        <p:cNvGrpSpPr/>
        <p:nvPr/>
      </p:nvGrpSpPr>
      <p:grpSpPr>
        <a:xfrm>
          <a:off x="0" y="0"/>
          <a:ext cx="0" cy="0"/>
          <a:chOff x="0" y="0"/>
          <a:chExt cx="0" cy="0"/>
        </a:xfrm>
      </p:grpSpPr>
      <p:pic>
        <p:nvPicPr>
          <p:cNvPr descr="Shape&#10;&#10;Description automatically generated with low confidence" id="599" name="Google Shape;599;p267"/>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07" name="Google Shape;607;p267"/>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8" name="Google Shape;608;p267"/>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9" name="Google Shape;609;p267"/>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0" name="Google Shape;610;p267"/>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1" name="Google Shape;611;p2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2" name="Google Shape;612;p2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613" name="Shape 613"/>
        <p:cNvGrpSpPr/>
        <p:nvPr/>
      </p:nvGrpSpPr>
      <p:grpSpPr>
        <a:xfrm>
          <a:off x="0" y="0"/>
          <a:ext cx="0" cy="0"/>
          <a:chOff x="0" y="0"/>
          <a:chExt cx="0" cy="0"/>
        </a:xfrm>
      </p:grpSpPr>
      <p:pic>
        <p:nvPicPr>
          <p:cNvPr descr="Shape&#10;&#10;Description automatically generated with low confidence" id="614" name="Google Shape;614;p26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15" name="Google Shape;615;p2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6" name="Google Shape;616;p2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22" name="Google Shape;622;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28" name="Google Shape;628;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34" name="Google Shape;634;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0" name="Google Shape;640;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6" name="Google Shape;646;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647" name="Google Shape;647;p268"/>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48" name="Google Shape;648;p268"/>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49" name="Google Shape;649;p268"/>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50" name="Google Shape;650;p268"/>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51" name="Google Shape;651;p268"/>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52" name="Shape 652"/>
        <p:cNvGrpSpPr/>
        <p:nvPr/>
      </p:nvGrpSpPr>
      <p:grpSpPr>
        <a:xfrm>
          <a:off x="0" y="0"/>
          <a:ext cx="0" cy="0"/>
          <a:chOff x="0" y="0"/>
          <a:chExt cx="0" cy="0"/>
        </a:xfrm>
      </p:grpSpPr>
      <p:pic>
        <p:nvPicPr>
          <p:cNvPr descr="Shape&#10;&#10;Description automatically generated with low confidence" id="653" name="Google Shape;653;p2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54" name="Google Shape;654;p2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5" name="Google Shape;655;p2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2" name="Google Shape;662;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8" name="Google Shape;668;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4" name="Google Shape;674;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0" name="Google Shape;680;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6" name="Google Shape;686;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687" name="Google Shape;687;p269"/>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88" name="Google Shape;688;p269"/>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89" name="Google Shape;689;p269"/>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90" name="Google Shape;690;p269"/>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91" name="Google Shape;691;p269"/>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692" name="Shape 692"/>
        <p:cNvGrpSpPr/>
        <p:nvPr/>
      </p:nvGrpSpPr>
      <p:grpSpPr>
        <a:xfrm>
          <a:off x="0" y="0"/>
          <a:ext cx="0" cy="0"/>
          <a:chOff x="0" y="0"/>
          <a:chExt cx="0" cy="0"/>
        </a:xfrm>
      </p:grpSpPr>
      <p:pic>
        <p:nvPicPr>
          <p:cNvPr descr="Shape&#10;&#10;Description automatically generated with low confidence" id="693" name="Google Shape;693;p27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94" name="Google Shape;694;p2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5" name="Google Shape;695;p2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1</a:t>
            </a:r>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3</a:t>
            </a:r>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5</a:t>
            </a:r>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7</a:t>
            </a:r>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2</a:t>
            </a:r>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4</a:t>
            </a:r>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6</a:t>
            </a:r>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8</a:t>
            </a:r>
            <a:endParaRPr/>
          </a:p>
        </p:txBody>
      </p:sp>
      <p:sp>
        <p:nvSpPr>
          <p:cNvPr id="705" name="Google Shape;705;p270"/>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06" name="Google Shape;706;p270"/>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07" name="Google Shape;707;p270"/>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08" name="Google Shape;708;p270"/>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09" name="Google Shape;709;p270"/>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0" name="Google Shape;710;p270"/>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1" name="Google Shape;711;p270"/>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2" name="Google Shape;712;p270"/>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713" name="Shape 713"/>
        <p:cNvGrpSpPr/>
        <p:nvPr/>
      </p:nvGrpSpPr>
      <p:grpSpPr>
        <a:xfrm>
          <a:off x="0" y="0"/>
          <a:ext cx="0" cy="0"/>
          <a:chOff x="0" y="0"/>
          <a:chExt cx="0" cy="0"/>
        </a:xfrm>
      </p:grpSpPr>
      <p:pic>
        <p:nvPicPr>
          <p:cNvPr descr="Shape&#10;&#10;Description automatically generated with low confidence" id="714" name="Google Shape;714;p27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15" name="Google Shape;715;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6" name="Google Shape;716;p2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1</a:t>
            </a:r>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3</a:t>
            </a:r>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5</a:t>
            </a:r>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7</a:t>
            </a:r>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2</a:t>
            </a:r>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4</a:t>
            </a:r>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6</a:t>
            </a:r>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lt1"/>
                </a:solidFill>
                <a:latin typeface="Public Sans"/>
                <a:ea typeface="Public Sans"/>
                <a:cs typeface="Public Sans"/>
                <a:sym typeface="Public Sans"/>
              </a:rPr>
              <a:t>8</a:t>
            </a:r>
            <a:endParaRPr/>
          </a:p>
        </p:txBody>
      </p:sp>
      <p:sp>
        <p:nvSpPr>
          <p:cNvPr id="726" name="Google Shape;726;p271"/>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27" name="Google Shape;727;p271"/>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28" name="Google Shape;728;p271"/>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29" name="Google Shape;729;p271"/>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0" name="Google Shape;730;p271"/>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1" name="Google Shape;731;p271"/>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2" name="Google Shape;732;p271"/>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3" name="Google Shape;733;p271"/>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34" name="Shape 734"/>
        <p:cNvGrpSpPr/>
        <p:nvPr/>
      </p:nvGrpSpPr>
      <p:grpSpPr>
        <a:xfrm>
          <a:off x="0" y="0"/>
          <a:ext cx="0" cy="0"/>
          <a:chOff x="0" y="0"/>
          <a:chExt cx="0" cy="0"/>
        </a:xfrm>
      </p:grpSpPr>
      <p:pic>
        <p:nvPicPr>
          <p:cNvPr descr="Shape&#10;&#10;Description automatically generated with low confidence" id="735" name="Google Shape;735;p27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36" name="Google Shape;736;p2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7" name="Google Shape;737;p2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39" name="Google Shape;739;p272"/>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46" name="Google Shape;746;p272"/>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47" name="Google Shape;747;p272"/>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48" name="Google Shape;748;p272"/>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49" name="Google Shape;749;p272"/>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50" name="Google Shape;750;p272"/>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51" name="Google Shape;751;p272"/>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52" name="Google Shape;752;p272"/>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40"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42" name="Google Shape;42;p21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43" name="Google Shape;43;p219"/>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4" name="Google Shape;44;p219"/>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5" name="Google Shape;45;p2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21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53" name="Shape 753"/>
        <p:cNvGrpSpPr/>
        <p:nvPr/>
      </p:nvGrpSpPr>
      <p:grpSpPr>
        <a:xfrm>
          <a:off x="0" y="0"/>
          <a:ext cx="0" cy="0"/>
          <a:chOff x="0" y="0"/>
          <a:chExt cx="0" cy="0"/>
        </a:xfrm>
      </p:grpSpPr>
      <p:pic>
        <p:nvPicPr>
          <p:cNvPr descr="Shape&#10;&#10;Description automatically generated with low confidence" id="754" name="Google Shape;754;p2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55" name="Google Shape;755;p2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2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58" name="Google Shape;758;p273"/>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65" name="Google Shape;765;p273"/>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66" name="Google Shape;766;p273"/>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67" name="Google Shape;767;p273"/>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68" name="Google Shape;768;p273"/>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69" name="Google Shape;769;p273"/>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70" name="Google Shape;770;p273"/>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71" name="Google Shape;771;p273"/>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772" name="Shape 772"/>
        <p:cNvGrpSpPr/>
        <p:nvPr/>
      </p:nvGrpSpPr>
      <p:grpSpPr>
        <a:xfrm>
          <a:off x="0" y="0"/>
          <a:ext cx="0" cy="0"/>
          <a:chOff x="0" y="0"/>
          <a:chExt cx="0" cy="0"/>
        </a:xfrm>
      </p:grpSpPr>
      <p:pic>
        <p:nvPicPr>
          <p:cNvPr descr="Shape&#10;&#10;Description automatically generated with low confidence" id="773" name="Google Shape;773;p2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74" name="Google Shape;774;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5" name="Google Shape;775;p2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flipH="1" rot="10800000">
              <a:off x="3133388" y="990067"/>
              <a:ext cx="818400" cy="1825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780" name="Google Shape;780;p274"/>
            <p:cNvCxnSpPr>
              <a:stCxn id="778" idx="6"/>
              <a:endCxn id="781" idx="0"/>
            </p:cNvCxnSpPr>
            <p:nvPr/>
          </p:nvCxnSpPr>
          <p:spPr>
            <a:xfrm flipH="1" rot="10800000">
              <a:off x="3133388" y="2206267"/>
              <a:ext cx="818400" cy="6090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782" name="Google Shape;782;p274"/>
            <p:cNvCxnSpPr>
              <a:stCxn id="778" idx="6"/>
              <a:endCxn id="783" idx="0"/>
            </p:cNvCxnSpPr>
            <p:nvPr/>
          </p:nvCxnSpPr>
          <p:spPr>
            <a:xfrm flipH="1" rot="10800000">
              <a:off x="3133388" y="2814667"/>
              <a:ext cx="818400" cy="6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784" name="Google Shape;784;p274"/>
            <p:cNvCxnSpPr>
              <a:stCxn id="778" idx="6"/>
              <a:endCxn id="785" idx="0"/>
            </p:cNvCxnSpPr>
            <p:nvPr/>
          </p:nvCxnSpPr>
          <p:spPr>
            <a:xfrm>
              <a:off x="3133388" y="2815267"/>
              <a:ext cx="818400" cy="18249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786" name="Google Shape;786;p274"/>
            <p:cNvCxnSpPr>
              <a:stCxn id="778" idx="6"/>
              <a:endCxn id="787" idx="0"/>
            </p:cNvCxnSpPr>
            <p:nvPr/>
          </p:nvCxnSpPr>
          <p:spPr>
            <a:xfrm>
              <a:off x="3133388" y="2815267"/>
              <a:ext cx="818400" cy="1216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788" name="Google Shape;788;p274"/>
            <p:cNvCxnSpPr>
              <a:stCxn id="778" idx="6"/>
              <a:endCxn id="789" idx="0"/>
            </p:cNvCxnSpPr>
            <p:nvPr/>
          </p:nvCxnSpPr>
          <p:spPr>
            <a:xfrm>
              <a:off x="3133388" y="2815267"/>
              <a:ext cx="818400" cy="6078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790" name="Google Shape;790;p274"/>
            <p:cNvCxnSpPr>
              <a:stCxn id="778" idx="6"/>
              <a:endCxn id="791" idx="0"/>
            </p:cNvCxnSpPr>
            <p:nvPr/>
          </p:nvCxnSpPr>
          <p:spPr>
            <a:xfrm flipH="1" rot="10800000">
              <a:off x="3133388" y="1598167"/>
              <a:ext cx="818400" cy="1217100"/>
            </a:xfrm>
            <a:prstGeom prst="bentConnector3">
              <a:avLst>
                <a:gd fmla="val 50000" name="adj1"/>
              </a:avLst>
            </a:prstGeom>
            <a:noFill/>
            <a:ln cap="flat" cmpd="sng" w="12700">
              <a:solidFill>
                <a:srgbClr val="D8D8D8"/>
              </a:solidFill>
              <a:prstDash val="solid"/>
              <a:round/>
              <a:headEnd len="sm" w="sm" type="none"/>
              <a:tailEnd len="sm" w="sm" type="none"/>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808" name="Google Shape;808;p274"/>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09" name="Google Shape;809;p274"/>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0" name="Google Shape;810;p274"/>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1" name="Google Shape;811;p274"/>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2" name="Google Shape;812;p274"/>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3" name="Google Shape;813;p274"/>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4" name="Google Shape;814;p274"/>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5" name="Google Shape;815;p274"/>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816" name="Shape 816"/>
        <p:cNvGrpSpPr/>
        <p:nvPr/>
      </p:nvGrpSpPr>
      <p:grpSpPr>
        <a:xfrm>
          <a:off x="0" y="0"/>
          <a:ext cx="0" cy="0"/>
          <a:chOff x="0" y="0"/>
          <a:chExt cx="0" cy="0"/>
        </a:xfrm>
      </p:grpSpPr>
      <p:pic>
        <p:nvPicPr>
          <p:cNvPr descr="Shape&#10;&#10;Description automatically generated with low confidence" id="817" name="Google Shape;817;p2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18" name="Google Shape;818;p2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9" name="Google Shape;819;p2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flipH="1" rot="10800000">
              <a:off x="3133388" y="990067"/>
              <a:ext cx="818400" cy="1825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24" name="Google Shape;824;p275"/>
            <p:cNvCxnSpPr>
              <a:stCxn id="822" idx="6"/>
              <a:endCxn id="825" idx="0"/>
            </p:cNvCxnSpPr>
            <p:nvPr/>
          </p:nvCxnSpPr>
          <p:spPr>
            <a:xfrm flipH="1" rot="10800000">
              <a:off x="3133388" y="2206267"/>
              <a:ext cx="818400" cy="6090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26" name="Google Shape;826;p275"/>
            <p:cNvCxnSpPr>
              <a:stCxn id="822" idx="6"/>
              <a:endCxn id="827" idx="0"/>
            </p:cNvCxnSpPr>
            <p:nvPr/>
          </p:nvCxnSpPr>
          <p:spPr>
            <a:xfrm flipH="1" rot="10800000">
              <a:off x="3133388" y="2814667"/>
              <a:ext cx="818400" cy="6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28" name="Google Shape;828;p275"/>
            <p:cNvCxnSpPr>
              <a:stCxn id="822" idx="6"/>
              <a:endCxn id="829" idx="0"/>
            </p:cNvCxnSpPr>
            <p:nvPr/>
          </p:nvCxnSpPr>
          <p:spPr>
            <a:xfrm>
              <a:off x="3133388" y="2815267"/>
              <a:ext cx="818400" cy="18249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30" name="Google Shape;830;p275"/>
            <p:cNvCxnSpPr>
              <a:stCxn id="822" idx="6"/>
              <a:endCxn id="831" idx="0"/>
            </p:cNvCxnSpPr>
            <p:nvPr/>
          </p:nvCxnSpPr>
          <p:spPr>
            <a:xfrm>
              <a:off x="3133388" y="2815267"/>
              <a:ext cx="818400" cy="1216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32" name="Google Shape;832;p275"/>
            <p:cNvCxnSpPr>
              <a:stCxn id="822" idx="6"/>
              <a:endCxn id="833" idx="0"/>
            </p:cNvCxnSpPr>
            <p:nvPr/>
          </p:nvCxnSpPr>
          <p:spPr>
            <a:xfrm>
              <a:off x="3133388" y="2815267"/>
              <a:ext cx="818400" cy="6078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34" name="Google Shape;834;p275"/>
            <p:cNvCxnSpPr>
              <a:stCxn id="822" idx="6"/>
              <a:endCxn id="835" idx="0"/>
            </p:cNvCxnSpPr>
            <p:nvPr/>
          </p:nvCxnSpPr>
          <p:spPr>
            <a:xfrm flipH="1" rot="10800000">
              <a:off x="3133388" y="1598167"/>
              <a:ext cx="818400" cy="1217100"/>
            </a:xfrm>
            <a:prstGeom prst="bentConnector3">
              <a:avLst>
                <a:gd fmla="val 50000" name="adj1"/>
              </a:avLst>
            </a:prstGeom>
            <a:noFill/>
            <a:ln cap="flat" cmpd="sng" w="12700">
              <a:solidFill>
                <a:srgbClr val="D8D8D8"/>
              </a:solidFill>
              <a:prstDash val="solid"/>
              <a:round/>
              <a:headEnd len="sm" w="sm" type="none"/>
              <a:tailEnd len="sm" w="sm" type="none"/>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852" name="Google Shape;852;p275"/>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53" name="Google Shape;853;p275"/>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4" name="Google Shape;854;p275"/>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5" name="Google Shape;855;p275"/>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6" name="Google Shape;856;p275"/>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7" name="Google Shape;857;p275"/>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8" name="Google Shape;858;p275"/>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9" name="Google Shape;859;p275"/>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60"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62" name="Google Shape;862;p2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63" name="Google Shape;863;p2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4" name="Google Shape;864;p2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flipH="1" rot="10800000">
              <a:off x="2484438" y="969051"/>
              <a:ext cx="9360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69" name="Google Shape;869;p276"/>
            <p:cNvCxnSpPr>
              <a:stCxn id="867" idx="6"/>
              <a:endCxn id="870" idx="2"/>
            </p:cNvCxnSpPr>
            <p:nvPr/>
          </p:nvCxnSpPr>
          <p:spPr>
            <a:xfrm flipH="1" rot="10800000">
              <a:off x="2484438" y="1588251"/>
              <a:ext cx="9360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71" name="Google Shape;871;p276"/>
            <p:cNvCxnSpPr>
              <a:stCxn id="867" idx="6"/>
              <a:endCxn id="872" idx="2"/>
            </p:cNvCxnSpPr>
            <p:nvPr/>
          </p:nvCxnSpPr>
          <p:spPr>
            <a:xfrm flipH="1" rot="10800000">
              <a:off x="2484438" y="2206551"/>
              <a:ext cx="9360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73" name="Google Shape;873;p276"/>
            <p:cNvCxnSpPr>
              <a:stCxn id="867" idx="6"/>
              <a:endCxn id="874" idx="2"/>
            </p:cNvCxnSpPr>
            <p:nvPr/>
          </p:nvCxnSpPr>
          <p:spPr>
            <a:xfrm>
              <a:off x="2484438" y="2825751"/>
              <a:ext cx="9360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75" name="Google Shape;875;p276"/>
            <p:cNvCxnSpPr>
              <a:stCxn id="867" idx="6"/>
              <a:endCxn id="876" idx="2"/>
            </p:cNvCxnSpPr>
            <p:nvPr/>
          </p:nvCxnSpPr>
          <p:spPr>
            <a:xfrm>
              <a:off x="2484438" y="2825751"/>
              <a:ext cx="9360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77" name="Google Shape;877;p276"/>
            <p:cNvCxnSpPr>
              <a:stCxn id="867" idx="6"/>
              <a:endCxn id="878" idx="2"/>
            </p:cNvCxnSpPr>
            <p:nvPr/>
          </p:nvCxnSpPr>
          <p:spPr>
            <a:xfrm>
              <a:off x="2484438" y="2825750"/>
              <a:ext cx="9360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879" name="Google Shape;879;p276"/>
            <p:cNvCxnSpPr>
              <a:endCxn id="880"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67" name="Google Shape;867;p27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a:p>
              </p:txBody>
            </p:sp>
          </p:grpSp>
        </p:grpSp>
      </p:grpSp>
      <p:sp>
        <p:nvSpPr>
          <p:cNvPr id="896" name="Google Shape;896;p27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97" name="Google Shape;897;p27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98" name="Google Shape;898;p27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99" name="Google Shape;899;p27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00" name="Google Shape;900;p27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01" name="Google Shape;901;p27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02" name="Google Shape;902;p27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03" name="Google Shape;903;p27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904"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06" name="Google Shape;906;p2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07" name="Google Shape;907;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8" name="Google Shape;908;p2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flipH="1" rot="10800000">
              <a:off x="2484438" y="969051"/>
              <a:ext cx="9360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13" name="Google Shape;913;p277"/>
            <p:cNvCxnSpPr>
              <a:stCxn id="911" idx="6"/>
              <a:endCxn id="914" idx="2"/>
            </p:cNvCxnSpPr>
            <p:nvPr/>
          </p:nvCxnSpPr>
          <p:spPr>
            <a:xfrm flipH="1" rot="10800000">
              <a:off x="2484438" y="1588251"/>
              <a:ext cx="9360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15" name="Google Shape;915;p277"/>
            <p:cNvCxnSpPr>
              <a:stCxn id="911" idx="6"/>
              <a:endCxn id="916" idx="2"/>
            </p:cNvCxnSpPr>
            <p:nvPr/>
          </p:nvCxnSpPr>
          <p:spPr>
            <a:xfrm flipH="1" rot="10800000">
              <a:off x="2484438" y="2206551"/>
              <a:ext cx="9360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17" name="Google Shape;917;p277"/>
            <p:cNvCxnSpPr>
              <a:stCxn id="911" idx="6"/>
              <a:endCxn id="918" idx="2"/>
            </p:cNvCxnSpPr>
            <p:nvPr/>
          </p:nvCxnSpPr>
          <p:spPr>
            <a:xfrm>
              <a:off x="2484438" y="2825751"/>
              <a:ext cx="9360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19" name="Google Shape;919;p277"/>
            <p:cNvCxnSpPr>
              <a:stCxn id="911" idx="6"/>
              <a:endCxn id="920" idx="2"/>
            </p:cNvCxnSpPr>
            <p:nvPr/>
          </p:nvCxnSpPr>
          <p:spPr>
            <a:xfrm>
              <a:off x="2484438" y="2825751"/>
              <a:ext cx="9360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21" name="Google Shape;921;p277"/>
            <p:cNvCxnSpPr>
              <a:stCxn id="911" idx="6"/>
              <a:endCxn id="922" idx="2"/>
            </p:cNvCxnSpPr>
            <p:nvPr/>
          </p:nvCxnSpPr>
          <p:spPr>
            <a:xfrm>
              <a:off x="2484438" y="2825750"/>
              <a:ext cx="9360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23" name="Google Shape;923;p277"/>
            <p:cNvCxnSpPr>
              <a:endCxn id="924"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11" name="Google Shape;911;p277"/>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a:p>
              </p:txBody>
            </p:sp>
          </p:grpSp>
        </p:grpSp>
      </p:grpSp>
      <p:sp>
        <p:nvSpPr>
          <p:cNvPr id="940" name="Google Shape;940;p277"/>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41" name="Google Shape;941;p277"/>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42" name="Google Shape;942;p277"/>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43" name="Google Shape;943;p277"/>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44" name="Google Shape;944;p277"/>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45" name="Google Shape;945;p277"/>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46" name="Google Shape;946;p277"/>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47" name="Google Shape;947;p277"/>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48"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50" name="Google Shape;950;p2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51" name="Google Shape;951;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2" name="Google Shape;952;p2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flipH="1" rot="10800000">
              <a:off x="2484438" y="969051"/>
              <a:ext cx="9360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57" name="Google Shape;957;p278"/>
            <p:cNvCxnSpPr>
              <a:stCxn id="955" idx="6"/>
              <a:endCxn id="958" idx="2"/>
            </p:cNvCxnSpPr>
            <p:nvPr/>
          </p:nvCxnSpPr>
          <p:spPr>
            <a:xfrm flipH="1" rot="10800000">
              <a:off x="2484438" y="1588251"/>
              <a:ext cx="9360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59" name="Google Shape;959;p278"/>
            <p:cNvCxnSpPr>
              <a:stCxn id="955" idx="6"/>
              <a:endCxn id="960" idx="2"/>
            </p:cNvCxnSpPr>
            <p:nvPr/>
          </p:nvCxnSpPr>
          <p:spPr>
            <a:xfrm flipH="1" rot="10800000">
              <a:off x="2484438" y="2206551"/>
              <a:ext cx="9360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61" name="Google Shape;961;p278"/>
            <p:cNvCxnSpPr>
              <a:stCxn id="955" idx="6"/>
              <a:endCxn id="962" idx="2"/>
            </p:cNvCxnSpPr>
            <p:nvPr/>
          </p:nvCxnSpPr>
          <p:spPr>
            <a:xfrm>
              <a:off x="2484438" y="2825751"/>
              <a:ext cx="9360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63" name="Google Shape;963;p278"/>
            <p:cNvCxnSpPr>
              <a:stCxn id="955" idx="6"/>
              <a:endCxn id="964" idx="2"/>
            </p:cNvCxnSpPr>
            <p:nvPr/>
          </p:nvCxnSpPr>
          <p:spPr>
            <a:xfrm>
              <a:off x="2484438" y="2825751"/>
              <a:ext cx="9360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65" name="Google Shape;965;p278"/>
            <p:cNvCxnSpPr>
              <a:stCxn id="955" idx="6"/>
              <a:endCxn id="966" idx="2"/>
            </p:cNvCxnSpPr>
            <p:nvPr/>
          </p:nvCxnSpPr>
          <p:spPr>
            <a:xfrm>
              <a:off x="2484438" y="2825750"/>
              <a:ext cx="9360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967" name="Google Shape;967;p278"/>
            <p:cNvCxnSpPr>
              <a:endCxn id="968"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55" name="Google Shape;955;p278"/>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a:p>
              </p:txBody>
            </p:sp>
          </p:grpSp>
        </p:grpSp>
      </p:grpSp>
      <p:sp>
        <p:nvSpPr>
          <p:cNvPr id="984" name="Google Shape;984;p278"/>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85" name="Google Shape;985;p278"/>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86" name="Google Shape;986;p278"/>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87" name="Google Shape;987;p278"/>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88" name="Google Shape;988;p278"/>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89" name="Google Shape;989;p278"/>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0" name="Google Shape;990;p278"/>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1" name="Google Shape;991;p278"/>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992" name="Shape 992"/>
        <p:cNvGrpSpPr/>
        <p:nvPr/>
      </p:nvGrpSpPr>
      <p:grpSpPr>
        <a:xfrm>
          <a:off x="0" y="0"/>
          <a:ext cx="0" cy="0"/>
          <a:chOff x="0" y="0"/>
          <a:chExt cx="0" cy="0"/>
        </a:xfrm>
      </p:grpSpPr>
      <p:pic>
        <p:nvPicPr>
          <p:cNvPr descr="Shape&#10;&#10;Description automatically generated with low confidence" id="993" name="Google Shape;993;p2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94" name="Google Shape;994;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5" name="Google Shape;995;p2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flipH="1" rot="10800000">
              <a:off x="2484438" y="969051"/>
              <a:ext cx="8907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00" name="Google Shape;1000;p279"/>
            <p:cNvCxnSpPr>
              <a:stCxn id="998" idx="6"/>
              <a:endCxn id="1001" idx="2"/>
            </p:cNvCxnSpPr>
            <p:nvPr/>
          </p:nvCxnSpPr>
          <p:spPr>
            <a:xfrm flipH="1" rot="10800000">
              <a:off x="2484438" y="1588251"/>
              <a:ext cx="8907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02" name="Google Shape;1002;p279"/>
            <p:cNvCxnSpPr>
              <a:stCxn id="998" idx="6"/>
              <a:endCxn id="1003" idx="2"/>
            </p:cNvCxnSpPr>
            <p:nvPr/>
          </p:nvCxnSpPr>
          <p:spPr>
            <a:xfrm flipH="1" rot="10800000">
              <a:off x="2484438" y="2206551"/>
              <a:ext cx="8907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04" name="Google Shape;1004;p279"/>
            <p:cNvCxnSpPr>
              <a:stCxn id="998" idx="6"/>
              <a:endCxn id="1005" idx="2"/>
            </p:cNvCxnSpPr>
            <p:nvPr/>
          </p:nvCxnSpPr>
          <p:spPr>
            <a:xfrm>
              <a:off x="2484438" y="2825751"/>
              <a:ext cx="8907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06" name="Google Shape;1006;p279"/>
            <p:cNvCxnSpPr>
              <a:stCxn id="998" idx="6"/>
              <a:endCxn id="1007" idx="2"/>
            </p:cNvCxnSpPr>
            <p:nvPr/>
          </p:nvCxnSpPr>
          <p:spPr>
            <a:xfrm>
              <a:off x="2484438" y="2825751"/>
              <a:ext cx="8907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08" name="Google Shape;1008;p279"/>
            <p:cNvCxnSpPr>
              <a:stCxn id="998" idx="6"/>
              <a:endCxn id="1009" idx="2"/>
            </p:cNvCxnSpPr>
            <p:nvPr/>
          </p:nvCxnSpPr>
          <p:spPr>
            <a:xfrm>
              <a:off x="2484438" y="2825750"/>
              <a:ext cx="8907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10" name="Google Shape;1010;p279"/>
            <p:cNvCxnSpPr>
              <a:endCxn id="1011"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998" name="Google Shape;998;p279"/>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12" name="Google Shape;1012;p27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13" name="Google Shape;1013;p27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14" name="Google Shape;1014;p27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15" name="Google Shape;1015;p27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16" name="Google Shape;1016;p27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17" name="Google Shape;1017;p27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18" name="Google Shape;1018;p27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19" name="Google Shape;1019;p27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1020" name="Shape 1020"/>
        <p:cNvGrpSpPr/>
        <p:nvPr/>
      </p:nvGrpSpPr>
      <p:grpSpPr>
        <a:xfrm>
          <a:off x="0" y="0"/>
          <a:ext cx="0" cy="0"/>
          <a:chOff x="0" y="0"/>
          <a:chExt cx="0" cy="0"/>
        </a:xfrm>
      </p:grpSpPr>
      <p:pic>
        <p:nvPicPr>
          <p:cNvPr descr="Shape&#10;&#10;Description automatically generated with low confidence" id="1021" name="Google Shape;1021;p2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22" name="Google Shape;1022;p2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3" name="Google Shape;1023;p2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flipH="1" rot="10800000">
              <a:off x="2484438" y="969051"/>
              <a:ext cx="8907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28" name="Google Shape;1028;p280"/>
            <p:cNvCxnSpPr>
              <a:stCxn id="1026" idx="6"/>
              <a:endCxn id="1029" idx="2"/>
            </p:cNvCxnSpPr>
            <p:nvPr/>
          </p:nvCxnSpPr>
          <p:spPr>
            <a:xfrm flipH="1" rot="10800000">
              <a:off x="2484438" y="1588251"/>
              <a:ext cx="8907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30" name="Google Shape;1030;p280"/>
            <p:cNvCxnSpPr>
              <a:stCxn id="1026" idx="6"/>
              <a:endCxn id="1031" idx="2"/>
            </p:cNvCxnSpPr>
            <p:nvPr/>
          </p:nvCxnSpPr>
          <p:spPr>
            <a:xfrm flipH="1" rot="10800000">
              <a:off x="2484438" y="2206551"/>
              <a:ext cx="8907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32" name="Google Shape;1032;p280"/>
            <p:cNvCxnSpPr>
              <a:stCxn id="1026" idx="6"/>
              <a:endCxn id="1033" idx="2"/>
            </p:cNvCxnSpPr>
            <p:nvPr/>
          </p:nvCxnSpPr>
          <p:spPr>
            <a:xfrm>
              <a:off x="2484438" y="2825751"/>
              <a:ext cx="8907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34" name="Google Shape;1034;p280"/>
            <p:cNvCxnSpPr>
              <a:stCxn id="1026" idx="6"/>
              <a:endCxn id="1035" idx="2"/>
            </p:cNvCxnSpPr>
            <p:nvPr/>
          </p:nvCxnSpPr>
          <p:spPr>
            <a:xfrm>
              <a:off x="2484438" y="2825751"/>
              <a:ext cx="8907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36" name="Google Shape;1036;p280"/>
            <p:cNvCxnSpPr>
              <a:stCxn id="1026" idx="6"/>
              <a:endCxn id="1037" idx="2"/>
            </p:cNvCxnSpPr>
            <p:nvPr/>
          </p:nvCxnSpPr>
          <p:spPr>
            <a:xfrm>
              <a:off x="2484438" y="2825750"/>
              <a:ext cx="8907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38" name="Google Shape;1038;p280"/>
            <p:cNvCxnSpPr>
              <a:endCxn id="1039"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26" name="Google Shape;1026;p280"/>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40" name="Google Shape;1040;p280"/>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41" name="Google Shape;1041;p280"/>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42" name="Google Shape;1042;p280"/>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43" name="Google Shape;1043;p280"/>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44" name="Google Shape;1044;p280"/>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45" name="Google Shape;1045;p280"/>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46" name="Google Shape;1046;p280"/>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47" name="Google Shape;1047;p280"/>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48" name="Shape 1048"/>
        <p:cNvGrpSpPr/>
        <p:nvPr/>
      </p:nvGrpSpPr>
      <p:grpSpPr>
        <a:xfrm>
          <a:off x="0" y="0"/>
          <a:ext cx="0" cy="0"/>
          <a:chOff x="0" y="0"/>
          <a:chExt cx="0" cy="0"/>
        </a:xfrm>
      </p:grpSpPr>
      <p:pic>
        <p:nvPicPr>
          <p:cNvPr descr="Shape&#10;&#10;Description automatically generated with low confidence" id="1049" name="Google Shape;1049;p2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50" name="Google Shape;1050;p2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1" name="Google Shape;1051;p2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flipH="1" rot="10800000">
              <a:off x="2484438" y="969051"/>
              <a:ext cx="8907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56" name="Google Shape;1056;p281"/>
            <p:cNvCxnSpPr>
              <a:stCxn id="1054" idx="6"/>
              <a:endCxn id="1057" idx="2"/>
            </p:cNvCxnSpPr>
            <p:nvPr/>
          </p:nvCxnSpPr>
          <p:spPr>
            <a:xfrm flipH="1" rot="10800000">
              <a:off x="2484438" y="1588251"/>
              <a:ext cx="8907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58" name="Google Shape;1058;p281"/>
            <p:cNvCxnSpPr>
              <a:stCxn id="1054" idx="6"/>
              <a:endCxn id="1059" idx="2"/>
            </p:cNvCxnSpPr>
            <p:nvPr/>
          </p:nvCxnSpPr>
          <p:spPr>
            <a:xfrm flipH="1" rot="10800000">
              <a:off x="2484438" y="2206551"/>
              <a:ext cx="8907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60" name="Google Shape;1060;p281"/>
            <p:cNvCxnSpPr>
              <a:stCxn id="1054" idx="6"/>
              <a:endCxn id="1061" idx="2"/>
            </p:cNvCxnSpPr>
            <p:nvPr/>
          </p:nvCxnSpPr>
          <p:spPr>
            <a:xfrm>
              <a:off x="2484438" y="2825751"/>
              <a:ext cx="890700" cy="18567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62" name="Google Shape;1062;p281"/>
            <p:cNvCxnSpPr>
              <a:stCxn id="1054" idx="6"/>
              <a:endCxn id="1063" idx="2"/>
            </p:cNvCxnSpPr>
            <p:nvPr/>
          </p:nvCxnSpPr>
          <p:spPr>
            <a:xfrm>
              <a:off x="2484438" y="2825751"/>
              <a:ext cx="890700" cy="12375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64" name="Google Shape;1064;p281"/>
            <p:cNvCxnSpPr>
              <a:stCxn id="1054" idx="6"/>
              <a:endCxn id="1065" idx="2"/>
            </p:cNvCxnSpPr>
            <p:nvPr/>
          </p:nvCxnSpPr>
          <p:spPr>
            <a:xfrm>
              <a:off x="2484438" y="2825750"/>
              <a:ext cx="890700" cy="619200"/>
            </a:xfrm>
            <a:prstGeom prst="bentConnector3">
              <a:avLst>
                <a:gd fmla="val 50000" name="adj1"/>
              </a:avLst>
            </a:prstGeom>
            <a:noFill/>
            <a:ln cap="flat" cmpd="sng" w="12700">
              <a:solidFill>
                <a:srgbClr val="D8D8D8"/>
              </a:solidFill>
              <a:prstDash val="solid"/>
              <a:round/>
              <a:headEnd len="sm" w="sm" type="none"/>
              <a:tailEnd len="sm" w="sm" type="none"/>
            </a:ln>
          </p:spPr>
        </p:cxnSp>
        <p:cxnSp>
          <p:nvCxnSpPr>
            <p:cNvPr id="1066" name="Google Shape;1066;p281"/>
            <p:cNvCxnSpPr>
              <a:endCxn id="1067"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54" name="Google Shape;1054;p281"/>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68" name="Google Shape;1068;p281"/>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69" name="Google Shape;1069;p281"/>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70" name="Google Shape;1070;p281"/>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71" name="Google Shape;1071;p281"/>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72" name="Google Shape;1072;p281"/>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73" name="Google Shape;1073;p281"/>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74" name="Google Shape;1074;p281"/>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75" name="Google Shape;1075;p281"/>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1076" name="Shape 1076"/>
        <p:cNvGrpSpPr/>
        <p:nvPr/>
      </p:nvGrpSpPr>
      <p:grpSpPr>
        <a:xfrm>
          <a:off x="0" y="0"/>
          <a:ext cx="0" cy="0"/>
          <a:chOff x="0" y="0"/>
          <a:chExt cx="0" cy="0"/>
        </a:xfrm>
      </p:grpSpPr>
      <p:pic>
        <p:nvPicPr>
          <p:cNvPr descr="Shape&#10;&#10;Description automatically generated with low confidence" id="1077" name="Google Shape;1077;p2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78" name="Google Shape;1078;p2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9" name="Google Shape;1079;p2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descr="Icon&#10;&#10;Description automatically generated" id="1081" name="Google Shape;1081;p282"/>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094" name="Google Shape;1094;p282"/>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95" name="Google Shape;1095;p282"/>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96" name="Google Shape;1096;p282"/>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97" name="Google Shape;1097;p282"/>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98" name="Google Shape;1098;p282"/>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99" name="Google Shape;1099;p282"/>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00" name="Google Shape;1100;p282"/>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01" name="Google Shape;1101;p282"/>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02" name="Google Shape;1102;p282"/>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47"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b="5408" l="16976" r="19508" t="14937"/>
          <a:stretch/>
        </p:blipFill>
        <p:spPr>
          <a:xfrm>
            <a:off x="6412523" y="0"/>
            <a:ext cx="2731477" cy="5143500"/>
          </a:xfrm>
          <a:prstGeom prst="rect">
            <a:avLst/>
          </a:prstGeom>
          <a:noFill/>
          <a:ln>
            <a:noFill/>
          </a:ln>
        </p:spPr>
      </p:pic>
      <p:pic>
        <p:nvPicPr>
          <p:cNvPr descr="Shape&#10;&#10;Description automatically generated with low confidence" id="49" name="Google Shape;49;p220"/>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50" name="Google Shape;50;p220"/>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 name="Google Shape;51;p220"/>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 name="Google Shape;52;p22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22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103" name="Shape 1103"/>
        <p:cNvGrpSpPr/>
        <p:nvPr/>
      </p:nvGrpSpPr>
      <p:grpSpPr>
        <a:xfrm>
          <a:off x="0" y="0"/>
          <a:ext cx="0" cy="0"/>
          <a:chOff x="0" y="0"/>
          <a:chExt cx="0" cy="0"/>
        </a:xfrm>
      </p:grpSpPr>
      <p:pic>
        <p:nvPicPr>
          <p:cNvPr descr="Shape&#10;&#10;Description automatically generated with low confidence" id="1104" name="Google Shape;1104;p2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05" name="Google Shape;1105;p2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6" name="Google Shape;1106;p2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descr="A picture containing icon&#10;&#10;Description automatically generated" id="1108" name="Google Shape;1108;p283"/>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1</a:t>
              </a:r>
              <a:endParaRPr/>
            </a:p>
          </p:txBody>
        </p:sp>
        <p:sp>
          <p:nvSpPr>
            <p:cNvPr id="1110" name="Google Shape;1110;p283"/>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3</a:t>
              </a:r>
              <a:endParaRPr/>
            </a:p>
          </p:txBody>
        </p:sp>
        <p:sp>
          <p:nvSpPr>
            <p:cNvPr id="1111" name="Google Shape;1111;p283"/>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5</a:t>
              </a:r>
              <a:endParaRPr/>
            </a:p>
          </p:txBody>
        </p:sp>
        <p:sp>
          <p:nvSpPr>
            <p:cNvPr id="1112" name="Google Shape;1112;p283"/>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7</a:t>
              </a:r>
              <a:endParaRPr/>
            </a:p>
          </p:txBody>
        </p:sp>
        <p:sp>
          <p:nvSpPr>
            <p:cNvPr id="1113" name="Google Shape;1113;p283"/>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8</a:t>
              </a:r>
              <a:endParaRPr/>
            </a:p>
          </p:txBody>
        </p:sp>
        <p:sp>
          <p:nvSpPr>
            <p:cNvPr id="1114" name="Google Shape;1114;p283"/>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6</a:t>
              </a:r>
              <a:endParaRPr/>
            </a:p>
          </p:txBody>
        </p:sp>
        <p:sp>
          <p:nvSpPr>
            <p:cNvPr id="1115" name="Google Shape;1115;p283"/>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4</a:t>
              </a:r>
              <a:endParaRPr/>
            </a:p>
          </p:txBody>
        </p:sp>
        <p:sp>
          <p:nvSpPr>
            <p:cNvPr id="1116" name="Google Shape;1116;p283"/>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1400" u="none" cap="none" strike="noStrike">
                  <a:solidFill>
                    <a:srgbClr val="000000"/>
                  </a:solidFill>
                  <a:latin typeface="Public Sans"/>
                  <a:ea typeface="Public Sans"/>
                  <a:cs typeface="Public Sans"/>
                  <a:sym typeface="Public Sans"/>
                </a:rPr>
                <a:t>2</a:t>
              </a:r>
              <a:endParaRPr/>
            </a:p>
          </p:txBody>
        </p:sp>
      </p:grpSp>
      <p:sp>
        <p:nvSpPr>
          <p:cNvPr id="1117" name="Google Shape;1117;p283"/>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18" name="Google Shape;1118;p283"/>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19" name="Google Shape;1119;p283"/>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20" name="Google Shape;1120;p283"/>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21" name="Google Shape;1121;p283"/>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22" name="Google Shape;1122;p283"/>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23" name="Google Shape;1123;p283"/>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24" name="Google Shape;1124;p283"/>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25" name="Google Shape;1125;p283"/>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26" name="Shape 1126"/>
        <p:cNvGrpSpPr/>
        <p:nvPr/>
      </p:nvGrpSpPr>
      <p:grpSpPr>
        <a:xfrm>
          <a:off x="0" y="0"/>
          <a:ext cx="0" cy="0"/>
          <a:chOff x="0" y="0"/>
          <a:chExt cx="0" cy="0"/>
        </a:xfrm>
      </p:grpSpPr>
      <p:pic>
        <p:nvPicPr>
          <p:cNvPr descr="Shape&#10;&#10;Description automatically generated with low confidence" id="1127" name="Google Shape;1127;p2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28" name="Google Shape;1128;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9" name="Google Shape;1129;p2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6" name="Google Shape;1136;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2" name="Google Shape;1142;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8" name="Google Shape;1148;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4" name="Google Shape;1154;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55" name="Google Shape;1155;p28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56" name="Google Shape;1156;p28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57" name="Google Shape;1157;p28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58" name="Google Shape;1158;p28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5" name="Google Shape;1165;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1" name="Google Shape;1171;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7" name="Google Shape;1177;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3" name="Google Shape;1183;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9" name="Google Shape;1189;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90" name="Google Shape;1190;p28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91" name="Google Shape;1191;p28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92" name="Google Shape;1192;p28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93" name="Google Shape;1193;p28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94" name="Google Shape;1194;p28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95" name="Shape 1195"/>
        <p:cNvGrpSpPr/>
        <p:nvPr/>
      </p:nvGrpSpPr>
      <p:grpSpPr>
        <a:xfrm>
          <a:off x="0" y="0"/>
          <a:ext cx="0" cy="0"/>
          <a:chOff x="0" y="0"/>
          <a:chExt cx="0" cy="0"/>
        </a:xfrm>
      </p:grpSpPr>
      <p:pic>
        <p:nvPicPr>
          <p:cNvPr descr="Shape&#10;&#10;Description automatically generated with low confidence" id="1196" name="Google Shape;1196;p2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97" name="Google Shape;1197;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8" name="Google Shape;1198;p2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5" name="Google Shape;1205;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1" name="Google Shape;1211;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7" name="Google Shape;1217;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3" name="Google Shape;1223;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24" name="Google Shape;1224;p285"/>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25" name="Google Shape;1225;p285"/>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26" name="Google Shape;1226;p285"/>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27" name="Google Shape;1227;p285"/>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4" name="Google Shape;1234;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0" name="Google Shape;1240;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6" name="Google Shape;1246;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2" name="Google Shape;1252;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8" name="Google Shape;1258;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59" name="Google Shape;1259;p285"/>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0" name="Google Shape;1260;p285"/>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1" name="Google Shape;1261;p285"/>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2" name="Google Shape;1262;p285"/>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3" name="Google Shape;1263;p285"/>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64" name="Shape 1264"/>
        <p:cNvGrpSpPr/>
        <p:nvPr/>
      </p:nvGrpSpPr>
      <p:grpSpPr>
        <a:xfrm>
          <a:off x="0" y="0"/>
          <a:ext cx="0" cy="0"/>
          <a:chOff x="0" y="0"/>
          <a:chExt cx="0" cy="0"/>
        </a:xfrm>
      </p:grpSpPr>
      <p:pic>
        <p:nvPicPr>
          <p:cNvPr descr="Shape&#10;&#10;Description automatically generated with low confidence" id="1265" name="Google Shape;1265;p2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66" name="Google Shape;1266;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7" name="Google Shape;1267;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4" name="Google Shape;1274;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0" name="Google Shape;1280;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6" name="Google Shape;1286;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92" name="Google Shape;1292;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93" name="Google Shape;1293;p286"/>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94" name="Google Shape;1294;p286"/>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95" name="Google Shape;1295;p286"/>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96" name="Google Shape;1296;p286"/>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3" name="Google Shape;1303;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9" name="Google Shape;1309;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5" name="Google Shape;1315;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1" name="Google Shape;1321;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7" name="Google Shape;1327;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28" name="Google Shape;1328;p286"/>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29" name="Google Shape;1329;p286"/>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30" name="Google Shape;1330;p286"/>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31" name="Google Shape;1331;p286"/>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32" name="Google Shape;1332;p286"/>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333" name="Shape 1333"/>
        <p:cNvGrpSpPr/>
        <p:nvPr/>
      </p:nvGrpSpPr>
      <p:grpSpPr>
        <a:xfrm>
          <a:off x="0" y="0"/>
          <a:ext cx="0" cy="0"/>
          <a:chOff x="0" y="0"/>
          <a:chExt cx="0" cy="0"/>
        </a:xfrm>
      </p:grpSpPr>
      <p:pic>
        <p:nvPicPr>
          <p:cNvPr descr="Shape&#10;&#10;Description automatically generated with low confidence" id="1334" name="Google Shape;1334;p2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35" name="Google Shape;1335;p2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6" name="Google Shape;1336;p2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3" name="Google Shape;1343;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9" name="Google Shape;1349;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5" name="Google Shape;1355;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1" name="Google Shape;1361;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7" name="Google Shape;1367;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68" name="Google Shape;1368;p287"/>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69" name="Google Shape;1369;p287"/>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70" name="Google Shape;1370;p287"/>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71" name="Google Shape;1371;p287"/>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72" name="Google Shape;1372;p287"/>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9" name="Google Shape;1379;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5" name="Google Shape;1385;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1" name="Google Shape;1391;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7" name="Google Shape;1397;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3" name="Google Shape;1403;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04" name="Google Shape;1404;p287"/>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05" name="Google Shape;1405;p287"/>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06" name="Google Shape;1406;p287"/>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07" name="Google Shape;1407;p287"/>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08" name="Google Shape;1408;p287"/>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409" name="Shape 1409"/>
        <p:cNvGrpSpPr/>
        <p:nvPr/>
      </p:nvGrpSpPr>
      <p:grpSpPr>
        <a:xfrm>
          <a:off x="0" y="0"/>
          <a:ext cx="0" cy="0"/>
          <a:chOff x="0" y="0"/>
          <a:chExt cx="0" cy="0"/>
        </a:xfrm>
      </p:grpSpPr>
      <p:pic>
        <p:nvPicPr>
          <p:cNvPr descr="Shape&#10;&#10;Description automatically generated with low confidence" id="1410" name="Google Shape;1410;p2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11" name="Google Shape;1411;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2" name="Google Shape;1412;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5686"/>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60" name="Google Shape;1460;p288"/>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61" name="Google Shape;1461;p288"/>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62" name="Google Shape;1462;p288"/>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63" name="Google Shape;1463;p288"/>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64" name="Google Shape;1464;p288"/>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65" name="Google Shape;1465;p288"/>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66" name="Google Shape;1466;p288"/>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67" name="Google Shape;1467;p288"/>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68" name="Google Shape;1468;p288"/>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69" name="Google Shape;1469;p288"/>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70" name="Shape 1470"/>
        <p:cNvGrpSpPr/>
        <p:nvPr/>
      </p:nvGrpSpPr>
      <p:grpSpPr>
        <a:xfrm>
          <a:off x="0" y="0"/>
          <a:ext cx="0" cy="0"/>
          <a:chOff x="0" y="0"/>
          <a:chExt cx="0" cy="0"/>
        </a:xfrm>
      </p:grpSpPr>
      <p:pic>
        <p:nvPicPr>
          <p:cNvPr descr="Shape&#10;&#10;Description automatically generated with low confidence" id="1471" name="Google Shape;1471;p2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72" name="Google Shape;1472;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3" name="Google Shape;1473;p2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74" name="Shape 1474"/>
        <p:cNvGrpSpPr/>
        <p:nvPr/>
      </p:nvGrpSpPr>
      <p:grpSpPr>
        <a:xfrm>
          <a:off x="0" y="0"/>
          <a:ext cx="0" cy="0"/>
          <a:chOff x="0" y="0"/>
          <a:chExt cx="0" cy="0"/>
        </a:xfrm>
      </p:grpSpPr>
      <p:sp>
        <p:nvSpPr>
          <p:cNvPr descr="Background pattern&#10;&#10;Description automatically generated" id="1475" name="Google Shape;1475;p290"/>
          <p:cNvSpPr/>
          <p:nvPr/>
        </p:nvSpPr>
        <p:spPr>
          <a:xfrm>
            <a:off x="0" y="0"/>
            <a:ext cx="9144001" cy="5143500"/>
          </a:xfrm>
          <a:prstGeom prst="rect">
            <a:avLst/>
          </a:prstGeom>
          <a:solidFill>
            <a:srgbClr val="FFFFFF"/>
          </a:solidFill>
          <a:ln>
            <a:noFill/>
          </a:ln>
        </p:spPr>
      </p:sp>
      <p:pic>
        <p:nvPicPr>
          <p:cNvPr descr="Shape&#10;&#10;Description automatically generated with low confidence" id="1476" name="Google Shape;1476;p29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79" name="Google Shape;1479;p29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80" name="Google Shape;1480;p29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81" name="Shape 1481"/>
        <p:cNvGrpSpPr/>
        <p:nvPr/>
      </p:nvGrpSpPr>
      <p:grpSpPr>
        <a:xfrm>
          <a:off x="0" y="0"/>
          <a:ext cx="0" cy="0"/>
          <a:chOff x="0" y="0"/>
          <a:chExt cx="0" cy="0"/>
        </a:xfrm>
      </p:grpSpPr>
      <p:sp>
        <p:nvSpPr>
          <p:cNvPr descr="Background pattern&#10;&#10;Description automatically generated" id="1482" name="Google Shape;1482;p291"/>
          <p:cNvSpPr/>
          <p:nvPr/>
        </p:nvSpPr>
        <p:spPr>
          <a:xfrm>
            <a:off x="0" y="0"/>
            <a:ext cx="9144001" cy="5143500"/>
          </a:xfrm>
          <a:prstGeom prst="rect">
            <a:avLst/>
          </a:prstGeom>
          <a:solidFill>
            <a:srgbClr val="FFFFFF"/>
          </a:solidFill>
          <a:ln>
            <a:noFill/>
          </a:ln>
        </p:spPr>
      </p:sp>
      <p:pic>
        <p:nvPicPr>
          <p:cNvPr descr="Shape&#10;&#10;Description automatically generated with low confidence" id="1483" name="Google Shape;1483;p29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86" name="Google Shape;1486;p291"/>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87" name="Google Shape;1487;p291"/>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88" name="Shape 1488"/>
        <p:cNvGrpSpPr/>
        <p:nvPr/>
      </p:nvGrpSpPr>
      <p:grpSpPr>
        <a:xfrm>
          <a:off x="0" y="0"/>
          <a:ext cx="0" cy="0"/>
          <a:chOff x="0" y="0"/>
          <a:chExt cx="0" cy="0"/>
        </a:xfrm>
      </p:grpSpPr>
      <p:sp>
        <p:nvSpPr>
          <p:cNvPr descr="Background pattern&#10;&#10;Description automatically generated" id="1489" name="Google Shape;1489;p292"/>
          <p:cNvSpPr/>
          <p:nvPr/>
        </p:nvSpPr>
        <p:spPr>
          <a:xfrm>
            <a:off x="0" y="0"/>
            <a:ext cx="9144001" cy="5143500"/>
          </a:xfrm>
          <a:prstGeom prst="rect">
            <a:avLst/>
          </a:prstGeom>
          <a:solidFill>
            <a:srgbClr val="FFFFFF"/>
          </a:solidFill>
          <a:ln>
            <a:noFill/>
          </a:ln>
        </p:spPr>
      </p:sp>
      <p:pic>
        <p:nvPicPr>
          <p:cNvPr descr="Shape&#10;&#10;Description automatically generated with low confidence" id="1490" name="Google Shape;1490;p292"/>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493" name="Google Shape;1493;p292"/>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494" name="Google Shape;1494;p292"/>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54"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56" name="Google Shape;56;p22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57" name="Google Shape;57;p221"/>
          <p:cNvSpPr/>
          <p:nvPr>
            <p:ph idx="2" type="pic"/>
          </p:nvPr>
        </p:nvSpPr>
        <p:spPr>
          <a:xfrm>
            <a:off x="4983850" y="776920"/>
            <a:ext cx="4160150" cy="4050508"/>
          </a:xfrm>
          <a:prstGeom prst="rect">
            <a:avLst/>
          </a:prstGeom>
          <a:noFill/>
          <a:ln>
            <a:noFill/>
          </a:ln>
        </p:spPr>
      </p:sp>
      <p:sp>
        <p:nvSpPr>
          <p:cNvPr id="58" name="Google Shape;58;p22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 name="Google Shape;59;p2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22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495" name="Shape 1495"/>
        <p:cNvGrpSpPr/>
        <p:nvPr/>
      </p:nvGrpSpPr>
      <p:grpSpPr>
        <a:xfrm>
          <a:off x="0" y="0"/>
          <a:ext cx="0" cy="0"/>
          <a:chOff x="0" y="0"/>
          <a:chExt cx="0" cy="0"/>
        </a:xfrm>
      </p:grpSpPr>
      <p:sp>
        <p:nvSpPr>
          <p:cNvPr descr="Background pattern&#10;&#10;Description automatically generated" id="1496" name="Google Shape;1496;p293"/>
          <p:cNvSpPr/>
          <p:nvPr/>
        </p:nvSpPr>
        <p:spPr>
          <a:xfrm>
            <a:off x="0" y="0"/>
            <a:ext cx="9144001" cy="5143500"/>
          </a:xfrm>
          <a:prstGeom prst="rect">
            <a:avLst/>
          </a:prstGeom>
          <a:solidFill>
            <a:srgbClr val="FFFFFF"/>
          </a:solidFill>
          <a:ln>
            <a:noFill/>
          </a:ln>
        </p:spPr>
      </p:sp>
      <p:pic>
        <p:nvPicPr>
          <p:cNvPr descr="Shape&#10;&#10;Description automatically generated with low confidence" id="1497" name="Google Shape;1497;p29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500" name="Google Shape;1500;p293"/>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1504" name="Google Shape;1504;p293"/>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05"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descr="Surface chart&#10;&#10;Description automatically generated with low confidence" id="1507" name="Google Shape;1507;p29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08" name="Google Shape;1508;p29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09" name="Google Shape;1509;p29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15" name="Google Shape;1515;p29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16"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descr="Surface chart&#10;&#10;Description automatically generated with low confidence" id="1518" name="Google Shape;1518;p29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9" name="Google Shape;1519;p29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0" name="Google Shape;1520;p29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6" name="Google Shape;1526;p295"/>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27"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descr="Surface chart&#10;&#10;Description automatically generated with low confidence" id="1529" name="Google Shape;1529;p29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0" name="Google Shape;1530;p29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1" name="Google Shape;1531;p29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7" name="Google Shape;1537;p296"/>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38"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descr="Surface chart&#10;&#10;Description automatically generated with low confidence" id="1540" name="Google Shape;1540;p29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41" name="Google Shape;1541;p29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42" name="Google Shape;1542;p29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1556" name="Google Shape;1556;p29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57"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descr="Surface chart&#10;&#10;Description automatically generated with low confidence" id="1559" name="Google Shape;1559;p29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60" name="Google Shape;1560;p29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61" name="Google Shape;1561;p29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1575" name="Google Shape;1575;p298"/>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76"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descr="Surface chart&#10;&#10;Description automatically generated with low confidence" id="1578" name="Google Shape;1578;p29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79" name="Google Shape;1579;p29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80" name="Google Shape;1580;p299"/>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Public Sans"/>
                <a:ea typeface="Public Sans"/>
                <a:cs typeface="Public Sans"/>
                <a:sym typeface="Public Sans"/>
              </a:endParaRPr>
            </a:p>
          </p:txBody>
        </p:sp>
      </p:grpSp>
      <p:sp>
        <p:nvSpPr>
          <p:cNvPr id="1594" name="Google Shape;1594;p299"/>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SzPts val="1400"/>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Twce+E1evE=">
    <p:spTree>
      <p:nvGrpSpPr>
        <p:cNvPr id="1595" name="Shape 1595"/>
        <p:cNvGrpSpPr/>
        <p:nvPr/>
      </p:nvGrpSpPr>
      <p:grpSpPr>
        <a:xfrm>
          <a:off x="0" y="0"/>
          <a:ext cx="0" cy="0"/>
          <a:chOff x="0" y="0"/>
          <a:chExt cx="0" cy="0"/>
        </a:xfrm>
      </p:grpSpPr>
      <p:sp>
        <p:nvSpPr>
          <p:cNvPr descr="Background pattern&#10;&#10;Description automatically generated" id="1596" name="Google Shape;1596;p300"/>
          <p:cNvSpPr/>
          <p:nvPr/>
        </p:nvSpPr>
        <p:spPr>
          <a:xfrm>
            <a:off x="0" y="0"/>
            <a:ext cx="9144001" cy="5143500"/>
          </a:xfrm>
          <a:prstGeom prst="rect">
            <a:avLst/>
          </a:prstGeom>
          <a:solidFill>
            <a:srgbClr val="FFFFFF"/>
          </a:solidFill>
          <a:ln>
            <a:noFill/>
          </a:ln>
        </p:spPr>
      </p:sp>
      <p:pic>
        <p:nvPicPr>
          <p:cNvPr descr="Shape&#10;&#10;Description automatically generated with low confidence" id="1597" name="Google Shape;1597;p30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5400" u="none" cap="none" strike="noStrike">
                <a:solidFill>
                  <a:schemeClr val="lt1"/>
                </a:solidFill>
                <a:latin typeface="Public Sans"/>
                <a:ea typeface="Public Sans"/>
                <a:cs typeface="Public Sans"/>
                <a:sym typeface="Public Sans"/>
              </a:rPr>
              <a:t>?</a:t>
            </a:r>
            <a:endParaRPr/>
          </a:p>
        </p:txBody>
      </p:sp>
      <p:sp>
        <p:nvSpPr>
          <p:cNvPr id="1599" name="Google Shape;1599;p300"/>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00" name="Google Shape;1600;p300"/>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VXAPNFfuNI=">
    <p:spTree>
      <p:nvGrpSpPr>
        <p:cNvPr id="160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b="0" l="6268" r="24764" t="0"/>
          <a:stretch/>
        </p:blipFill>
        <p:spPr>
          <a:xfrm>
            <a:off x="0" y="1166968"/>
            <a:ext cx="4113765" cy="3976529"/>
          </a:xfrm>
          <a:prstGeom prst="rect">
            <a:avLst/>
          </a:prstGeom>
          <a:noFill/>
          <a:ln>
            <a:noFill/>
          </a:ln>
        </p:spPr>
      </p:pic>
      <p:pic>
        <p:nvPicPr>
          <p:cNvPr descr="Shape&#10;&#10;Description automatically generated with low confidence" id="1605" name="Google Shape;1605;p301"/>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a:p>
          </p:txBody>
        </p:sp>
        <p:cxnSp>
          <p:nvCxnSpPr>
            <p:cNvPr id="1608" name="Google Shape;1608;p301"/>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09" name="Google Shape;1609;p30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wtgOjBzms=">
    <p:spTree>
      <p:nvGrpSpPr>
        <p:cNvPr id="1610"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b="0" l="6268" r="24764" t="0"/>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15" name="Google Shape;1615;p302"/>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a:p>
          </p:txBody>
        </p:sp>
        <p:cxnSp>
          <p:nvCxnSpPr>
            <p:cNvPr id="1618" name="Google Shape;1618;p302"/>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9" name="Google Shape;1619;p30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61" name="Shape 61"/>
        <p:cNvGrpSpPr/>
        <p:nvPr/>
      </p:nvGrpSpPr>
      <p:grpSpPr>
        <a:xfrm>
          <a:off x="0" y="0"/>
          <a:ext cx="0" cy="0"/>
          <a:chOff x="0" y="0"/>
          <a:chExt cx="0" cy="0"/>
        </a:xfrm>
      </p:grpSpPr>
      <p:pic>
        <p:nvPicPr>
          <p:cNvPr descr="Shape&#10;&#10;Description automatically generated with low confidence" id="62" name="Google Shape;62;p22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63" name="Google Shape;63;p222"/>
          <p:cNvSpPr/>
          <p:nvPr>
            <p:ph idx="2" type="pic"/>
          </p:nvPr>
        </p:nvSpPr>
        <p:spPr>
          <a:xfrm>
            <a:off x="4983850" y="776920"/>
            <a:ext cx="4160150" cy="4050508"/>
          </a:xfrm>
          <a:prstGeom prst="rect">
            <a:avLst/>
          </a:prstGeom>
          <a:noFill/>
          <a:ln>
            <a:noFill/>
          </a:ln>
        </p:spPr>
      </p:sp>
      <p:sp>
        <p:nvSpPr>
          <p:cNvPr id="64" name="Google Shape;64;p222"/>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5" name="Google Shape;65;p2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2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gOt6w3oIgE=">
    <p:spTree>
      <p:nvGrpSpPr>
        <p:cNvPr id="1620"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23" name="Google Shape;1623;p303"/>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25" name="Google Shape;1625;p303"/>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26" name="Google Shape;1626;p303"/>
          <p:cNvSpPr/>
          <p:nvPr>
            <p:ph idx="2" type="pic"/>
          </p:nvPr>
        </p:nvSpPr>
        <p:spPr>
          <a:xfrm>
            <a:off x="-1" y="1166963"/>
            <a:ext cx="4113765" cy="3976533"/>
          </a:xfrm>
          <a:prstGeom prst="rect">
            <a:avLst/>
          </a:prstGeom>
          <a:noFill/>
          <a:ln>
            <a:noFill/>
          </a:ln>
        </p:spPr>
      </p:sp>
      <p:sp>
        <p:nvSpPr>
          <p:cNvPr id="1627" name="Google Shape;1627;p303"/>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hXMir3rlt4=">
    <p:spTree>
      <p:nvGrpSpPr>
        <p:cNvPr id="1628"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2" name="Google Shape;1632;p304"/>
          <p:cNvSpPr/>
          <p:nvPr/>
        </p:nvSpPr>
        <p:spPr>
          <a:xfrm>
            <a:off x="0" y="0"/>
            <a:ext cx="9144000" cy="5143500"/>
          </a:xfrm>
          <a:prstGeom prst="rect">
            <a:avLst/>
          </a:prstGeom>
          <a:solidFill>
            <a:srgbClr val="FFFFFF"/>
          </a:solidFill>
          <a:ln>
            <a:noFill/>
          </a:ln>
        </p:spPr>
      </p:sp>
      <p:sp>
        <p:nvSpPr>
          <p:cNvPr id="1633" name="Google Shape;1633;p304"/>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34" name="Google Shape;1634;p304"/>
          <p:cNvSpPr/>
          <p:nvPr>
            <p:ph idx="2" type="pic"/>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6" name="Google Shape;1636;p304"/>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a5OsUvn58W4=">
    <p:spTree>
      <p:nvGrpSpPr>
        <p:cNvPr id="1637"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9" name="Google Shape;1639;p305"/>
          <p:cNvSpPr/>
          <p:nvPr/>
        </p:nvSpPr>
        <p:spPr>
          <a:xfrm>
            <a:off x="0" y="0"/>
            <a:ext cx="9144000" cy="5143500"/>
          </a:xfrm>
          <a:prstGeom prst="rect">
            <a:avLst/>
          </a:prstGeom>
          <a:solidFill>
            <a:srgbClr val="FFFFFF"/>
          </a:solidFill>
          <a:ln>
            <a:noFill/>
          </a:ln>
        </p:spPr>
      </p:sp>
      <p:sp>
        <p:nvSpPr>
          <p:cNvPr id="1640" name="Google Shape;1640;p305"/>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41" name="Google Shape;1641;p305"/>
          <p:cNvSpPr/>
          <p:nvPr>
            <p:ph idx="2" type="pic"/>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3" name="Google Shape;1643;p305"/>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fs6d8cNBk=">
    <p:spTree>
      <p:nvGrpSpPr>
        <p:cNvPr id="1644"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6" name="Google Shape;1646;p306"/>
          <p:cNvSpPr/>
          <p:nvPr/>
        </p:nvSpPr>
        <p:spPr>
          <a:xfrm>
            <a:off x="0" y="0"/>
            <a:ext cx="9144000" cy="5143500"/>
          </a:xfrm>
          <a:prstGeom prst="rect">
            <a:avLst/>
          </a:prstGeom>
          <a:solidFill>
            <a:srgbClr val="FFFFFF"/>
          </a:solidFill>
          <a:ln>
            <a:noFill/>
          </a:ln>
        </p:spPr>
      </p:sp>
      <p:sp>
        <p:nvSpPr>
          <p:cNvPr id="1647" name="Google Shape;1647;p306"/>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48" name="Google Shape;1648;p306"/>
          <p:cNvSpPr/>
          <p:nvPr>
            <p:ph idx="2" type="pic"/>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50" name="Google Shape;1650;p306"/>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cooSngT/EFI=">
    <p:spTree>
      <p:nvGrpSpPr>
        <p:cNvPr id="1651" name="Shape 1651"/>
        <p:cNvGrpSpPr/>
        <p:nvPr/>
      </p:nvGrpSpPr>
      <p:grpSpPr>
        <a:xfrm>
          <a:off x="0" y="0"/>
          <a:ext cx="0" cy="0"/>
          <a:chOff x="0" y="0"/>
          <a:chExt cx="0" cy="0"/>
        </a:xfrm>
      </p:grpSpPr>
      <p:pic>
        <p:nvPicPr>
          <p:cNvPr descr="Shape&#10;&#10;Description automatically generated with low confidence" id="1652" name="Google Shape;1652;p30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1654" name="Google Shape;1654;p307"/>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55" name="Google Shape;1655;p307"/>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pic>
        <p:nvPicPr>
          <p:cNvPr id="1656" name="Google Shape;1656;p307"/>
          <p:cNvPicPr preferRelativeResize="0"/>
          <p:nvPr/>
        </p:nvPicPr>
        <p:blipFill rotWithShape="1">
          <a:blip r:embed="rId3">
            <a:alphaModFix/>
          </a:blip>
          <a:srcRect b="2261" l="11600" r="7406" t="10539"/>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U9aRgxABrM=">
    <p:spTree>
      <p:nvGrpSpPr>
        <p:cNvPr id="1657" name="Shape 1657"/>
        <p:cNvGrpSpPr/>
        <p:nvPr/>
      </p:nvGrpSpPr>
      <p:grpSpPr>
        <a:xfrm>
          <a:off x="0" y="0"/>
          <a:ext cx="0" cy="0"/>
          <a:chOff x="0" y="0"/>
          <a:chExt cx="0" cy="0"/>
        </a:xfrm>
      </p:grpSpPr>
      <p:pic>
        <p:nvPicPr>
          <p:cNvPr descr="Shape&#10;&#10;Description automatically generated with low confidence" id="1658" name="Google Shape;1658;p3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Public Sans"/>
              <a:ea typeface="Public Sans"/>
              <a:cs typeface="Public Sans"/>
              <a:sym typeface="Public Sans"/>
            </a:endParaRPr>
          </a:p>
        </p:txBody>
      </p:sp>
      <p:sp>
        <p:nvSpPr>
          <p:cNvPr id="1660" name="Google Shape;1660;p308"/>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61" name="Google Shape;1661;p308"/>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pic>
        <p:nvPicPr>
          <p:cNvPr id="1662" name="Google Shape;1662;p308"/>
          <p:cNvPicPr preferRelativeResize="0"/>
          <p:nvPr/>
        </p:nvPicPr>
        <p:blipFill rotWithShape="1">
          <a:blip r:embed="rId3">
            <a:alphaModFix/>
          </a:blip>
          <a:srcRect b="2261" l="11600" r="7406" t="10539"/>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BSQSP7cgh8=">
    <p:spTree>
      <p:nvGrpSpPr>
        <p:cNvPr id="1663"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65" name="Google Shape;1665;p3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68" name="Google Shape;1668;p309"/>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9" name="Google Shape;1669;p309"/>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70" name="Shape 1670"/>
        <p:cNvGrpSpPr/>
        <p:nvPr/>
      </p:nvGrpSpPr>
      <p:grpSpPr>
        <a:xfrm>
          <a:off x="0" y="0"/>
          <a:ext cx="0" cy="0"/>
          <a:chOff x="0" y="0"/>
          <a:chExt cx="0" cy="0"/>
        </a:xfrm>
      </p:grpSpPr>
      <p:pic>
        <p:nvPicPr>
          <p:cNvPr descr="Shape&#10;&#10;Description automatically generated with low confidence" id="1671" name="Google Shape;1671;p310"/>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73" name="Google Shape;1673;p310"/>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SzPts val="1400"/>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ml6Kn0/bT4=">
    <p:spTree>
      <p:nvGrpSpPr>
        <p:cNvPr id="1674"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676" name="Google Shape;1676;p31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677" name="Google Shape;1677;p311"/>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678" name="Google Shape;1678;p311"/>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79" name="Google Shape;1679;p311"/>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680" name="Google Shape;1680;p311"/>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1" name="Google Shape;1681;p311"/>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2" name="Google Shape;1682;p311"/>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3" name="Google Shape;1683;p311"/>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684" name="Google Shape;1684;p311"/>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vq0S6z2RtQ=">
    <p:spTree>
      <p:nvGrpSpPr>
        <p:cNvPr id="1685"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7" name="Google Shape;1687;p3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88" name="Google Shape;1688;p312"/>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89" name="Google Shape;1689;p312"/>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209"/>
          <p:cNvSpPr txBox="1"/>
          <p:nvPr>
            <p:ph idx="1" type="body"/>
          </p:nvPr>
        </p:nvSpPr>
        <p:spPr>
          <a:xfrm>
            <a:off x="282225" y="2403350"/>
            <a:ext cx="38061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E-COMMERCE WEBAPP</a:t>
            </a:r>
            <a:endParaRPr/>
          </a:p>
          <a:p>
            <a:pPr indent="0" lvl="0" marL="0" rtl="0" algn="l">
              <a:lnSpc>
                <a:spcPct val="100000"/>
              </a:lnSpc>
              <a:spcBef>
                <a:spcPts val="0"/>
              </a:spcBef>
              <a:spcAft>
                <a:spcPts val="0"/>
              </a:spcAft>
              <a:buNone/>
            </a:pPr>
            <a:r>
              <a:rPr lang="en-US"/>
              <a:t>Task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g21411af2df5_1_47"/>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9" name="Google Shape;1889;g21411af2df5_1_47"/>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300"/>
              <a:t>Scheduling and Estimates:</a:t>
            </a:r>
            <a:endParaRPr sz="1300"/>
          </a:p>
          <a:p>
            <a:pPr indent="0" lvl="0" marL="0" rtl="0" algn="l">
              <a:lnSpc>
                <a:spcPct val="115000"/>
              </a:lnSpc>
              <a:spcBef>
                <a:spcPts val="1200"/>
              </a:spcBef>
              <a:spcAft>
                <a:spcPts val="0"/>
              </a:spcAft>
              <a:buNone/>
            </a:pPr>
            <a:r>
              <a:rPr lang="en-US" sz="1300"/>
              <a:t>The following is the estimated timeline for the development of the ecommerce web application:</a:t>
            </a:r>
            <a:endParaRPr sz="1300"/>
          </a:p>
          <a:p>
            <a:pPr indent="-298450" lvl="0" marL="457200" rtl="0" algn="l">
              <a:lnSpc>
                <a:spcPct val="115000"/>
              </a:lnSpc>
              <a:spcBef>
                <a:spcPts val="1200"/>
              </a:spcBef>
              <a:spcAft>
                <a:spcPts val="0"/>
              </a:spcAft>
              <a:buClr>
                <a:schemeClr val="dk1"/>
              </a:buClr>
              <a:buSzPts val="1100"/>
              <a:buFont typeface="Arial"/>
              <a:buChar char="●"/>
            </a:pPr>
            <a:r>
              <a:rPr lang="en-US" sz="1300"/>
              <a:t>User interface design: 2 weeks</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Application development: 10 weeks</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Testing and debugging: 2 weeks</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Documentation: 1 week</a:t>
            </a:r>
            <a:endParaRPr sz="1300"/>
          </a:p>
          <a:p>
            <a:pPr indent="0" lvl="0" marL="0" rtl="0" algn="l">
              <a:lnSpc>
                <a:spcPct val="115000"/>
              </a:lnSpc>
              <a:spcBef>
                <a:spcPts val="1200"/>
              </a:spcBef>
              <a:spcAft>
                <a:spcPts val="0"/>
              </a:spcAft>
              <a:buNone/>
            </a:pPr>
            <a:r>
              <a:t/>
            </a:r>
            <a:endParaRPr sz="1300"/>
          </a:p>
          <a:p>
            <a:pPr indent="0" lvl="0" marL="457200" rtl="0" algn="l">
              <a:lnSpc>
                <a:spcPct val="115000"/>
              </a:lnSpc>
              <a:spcBef>
                <a:spcPts val="1200"/>
              </a:spcBef>
              <a:spcAft>
                <a:spcPts val="0"/>
              </a:spcAft>
              <a:buNone/>
            </a:pPr>
            <a:r>
              <a:t/>
            </a:r>
            <a:endParaRPr sz="1300"/>
          </a:p>
          <a:p>
            <a:pPr indent="0" lvl="0" marL="457200" rtl="0" algn="l">
              <a:lnSpc>
                <a:spcPct val="115000"/>
              </a:lnSpc>
              <a:spcBef>
                <a:spcPts val="1200"/>
              </a:spcBef>
              <a:spcAft>
                <a:spcPts val="0"/>
              </a:spcAft>
              <a:buNone/>
            </a:pPr>
            <a:r>
              <a:t/>
            </a:r>
            <a:endParaRPr sz="1300"/>
          </a:p>
          <a:p>
            <a:pPr indent="0" lvl="0" marL="0" rtl="0" algn="l">
              <a:lnSpc>
                <a:spcPct val="115000"/>
              </a:lnSpc>
              <a:spcBef>
                <a:spcPts val="1200"/>
              </a:spcBef>
              <a:spcAft>
                <a:spcPts val="0"/>
              </a:spcAft>
              <a:buNone/>
            </a:pPr>
            <a:r>
              <a:t/>
            </a:r>
            <a:endParaRPr sz="1300"/>
          </a:p>
          <a:p>
            <a:pPr indent="0" lvl="0" marL="457200" rtl="0" algn="l">
              <a:lnSpc>
                <a:spcPct val="115000"/>
              </a:lnSpc>
              <a:spcBef>
                <a:spcPts val="1200"/>
              </a:spcBef>
              <a:spcAft>
                <a:spcPts val="0"/>
              </a:spcAft>
              <a:buNone/>
            </a:pPr>
            <a:r>
              <a:t/>
            </a:r>
            <a:endParaRPr sz="1300"/>
          </a:p>
          <a:p>
            <a:pPr indent="0" lvl="0" marL="457200" rtl="0" algn="l">
              <a:lnSpc>
                <a:spcPct val="115000"/>
              </a:lnSpc>
              <a:spcBef>
                <a:spcPts val="1200"/>
              </a:spcBef>
              <a:spcAft>
                <a:spcPts val="0"/>
              </a:spcAft>
              <a:buNone/>
            </a:pPr>
            <a:r>
              <a:t/>
            </a:r>
            <a:endParaRPr sz="1300"/>
          </a:p>
          <a:p>
            <a:pPr indent="0" lvl="0" marL="0" rtl="0" algn="l">
              <a:lnSpc>
                <a:spcPct val="100000"/>
              </a:lnSpc>
              <a:spcBef>
                <a:spcPts val="1200"/>
              </a:spcBef>
              <a:spcAft>
                <a:spcPts val="0"/>
              </a:spcAft>
              <a:buNone/>
            </a:pPr>
            <a:r>
              <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g21411af2df5_1_54"/>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5" name="Google Shape;1895;g21411af2df5_1_54"/>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300"/>
              <a:t>Technical Process:</a:t>
            </a:r>
            <a:endParaRPr sz="1300"/>
          </a:p>
          <a:p>
            <a:pPr indent="0" lvl="0" marL="0" rtl="0" algn="l">
              <a:lnSpc>
                <a:spcPct val="115000"/>
              </a:lnSpc>
              <a:spcBef>
                <a:spcPts val="1200"/>
              </a:spcBef>
              <a:spcAft>
                <a:spcPts val="0"/>
              </a:spcAft>
              <a:buNone/>
            </a:pPr>
            <a:r>
              <a:rPr lang="en-US" sz="1300"/>
              <a:t> The following is the technical process for the development of the ecommerce web application:</a:t>
            </a:r>
            <a:endParaRPr sz="1300"/>
          </a:p>
          <a:p>
            <a:pPr indent="-298450" lvl="0" marL="457200" rtl="0" algn="l">
              <a:lnSpc>
                <a:spcPct val="115000"/>
              </a:lnSpc>
              <a:spcBef>
                <a:spcPts val="1200"/>
              </a:spcBef>
              <a:spcAft>
                <a:spcPts val="0"/>
              </a:spcAft>
              <a:buClr>
                <a:schemeClr val="dk1"/>
              </a:buClr>
              <a:buSzPts val="1100"/>
              <a:buFont typeface="Arial"/>
              <a:buChar char="●"/>
            </a:pPr>
            <a:r>
              <a:rPr lang="en-US" sz="1300"/>
              <a:t>Requirements gathering and analysis</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Design and prototyping</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Implementation</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Testing and debugging</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Deployment and maintenance</a:t>
            </a:r>
            <a:endParaRPr sz="1300"/>
          </a:p>
          <a:p>
            <a:pPr indent="0" lvl="0" marL="457200" rtl="0" algn="l">
              <a:lnSpc>
                <a:spcPct val="115000"/>
              </a:lnSpc>
              <a:spcBef>
                <a:spcPts val="1200"/>
              </a:spcBef>
              <a:spcAft>
                <a:spcPts val="0"/>
              </a:spcAft>
              <a:buNone/>
            </a:pPr>
            <a:r>
              <a:t/>
            </a:r>
            <a:endParaRPr sz="1300"/>
          </a:p>
          <a:p>
            <a:pPr indent="0" lvl="0" marL="0" rtl="0" algn="l">
              <a:lnSpc>
                <a:spcPct val="115000"/>
              </a:lnSpc>
              <a:spcBef>
                <a:spcPts val="1200"/>
              </a:spcBef>
              <a:spcAft>
                <a:spcPts val="0"/>
              </a:spcAft>
              <a:buNone/>
            </a:pPr>
            <a:r>
              <a:t/>
            </a:r>
            <a:endParaRPr sz="1300"/>
          </a:p>
          <a:p>
            <a:pPr indent="0" lvl="0" marL="457200" rtl="0" algn="l">
              <a:lnSpc>
                <a:spcPct val="115000"/>
              </a:lnSpc>
              <a:spcBef>
                <a:spcPts val="1200"/>
              </a:spcBef>
              <a:spcAft>
                <a:spcPts val="0"/>
              </a:spcAft>
              <a:buNone/>
            </a:pPr>
            <a:r>
              <a:t/>
            </a:r>
            <a:endParaRPr sz="1300"/>
          </a:p>
          <a:p>
            <a:pPr indent="0" lvl="0" marL="457200" rtl="0" algn="l">
              <a:lnSpc>
                <a:spcPct val="115000"/>
              </a:lnSpc>
              <a:spcBef>
                <a:spcPts val="1200"/>
              </a:spcBef>
              <a:spcAft>
                <a:spcPts val="0"/>
              </a:spcAft>
              <a:buNone/>
            </a:pPr>
            <a:r>
              <a:t/>
            </a:r>
            <a:endParaRPr sz="1300"/>
          </a:p>
          <a:p>
            <a:pPr indent="0" lvl="0" marL="0" rtl="0" algn="l">
              <a:lnSpc>
                <a:spcPct val="115000"/>
              </a:lnSpc>
              <a:spcBef>
                <a:spcPts val="1200"/>
              </a:spcBef>
              <a:spcAft>
                <a:spcPts val="0"/>
              </a:spcAft>
              <a:buNone/>
            </a:pPr>
            <a:r>
              <a:t/>
            </a:r>
            <a:endParaRPr sz="1300"/>
          </a:p>
          <a:p>
            <a:pPr indent="0" lvl="0" marL="457200" rtl="0" algn="l">
              <a:lnSpc>
                <a:spcPct val="115000"/>
              </a:lnSpc>
              <a:spcBef>
                <a:spcPts val="1200"/>
              </a:spcBef>
              <a:spcAft>
                <a:spcPts val="0"/>
              </a:spcAft>
              <a:buNone/>
            </a:pPr>
            <a:r>
              <a:t/>
            </a:r>
            <a:endParaRPr sz="1300"/>
          </a:p>
          <a:p>
            <a:pPr indent="0" lvl="0" marL="457200" rtl="0" algn="l">
              <a:lnSpc>
                <a:spcPct val="115000"/>
              </a:lnSpc>
              <a:spcBef>
                <a:spcPts val="1200"/>
              </a:spcBef>
              <a:spcAft>
                <a:spcPts val="0"/>
              </a:spcAft>
              <a:buNone/>
            </a:pPr>
            <a:r>
              <a:t/>
            </a:r>
            <a:endParaRPr sz="1300"/>
          </a:p>
          <a:p>
            <a:pPr indent="0" lvl="0" marL="0" rtl="0" algn="l">
              <a:lnSpc>
                <a:spcPct val="100000"/>
              </a:lnSpc>
              <a:spcBef>
                <a:spcPts val="1200"/>
              </a:spcBef>
              <a:spcAft>
                <a:spcPts val="0"/>
              </a:spcAft>
              <a:buNone/>
            </a:pPr>
            <a:r>
              <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g21411af2df5_1_64"/>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45299"/>
              <a:buFont typeface="Public Sans"/>
              <a:buNone/>
            </a:pPr>
            <a:r>
              <a:rPr b="0" lang="en-US" sz="1300"/>
              <a:t>Task 1: </a:t>
            </a:r>
            <a:endParaRPr/>
          </a:p>
        </p:txBody>
      </p:sp>
      <p:sp>
        <p:nvSpPr>
          <p:cNvPr id="1901" name="Google Shape;1901;g21411af2df5_1_64"/>
          <p:cNvSpPr txBox="1"/>
          <p:nvPr>
            <p:ph idx="1" type="body"/>
          </p:nvPr>
        </p:nvSpPr>
        <p:spPr>
          <a:xfrm>
            <a:off x="110050" y="115489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t/>
            </a:r>
            <a:endParaRPr sz="1300"/>
          </a:p>
          <a:p>
            <a:pPr indent="-311150" lvl="0" marL="457200" rtl="0" algn="l">
              <a:lnSpc>
                <a:spcPct val="115000"/>
              </a:lnSpc>
              <a:spcBef>
                <a:spcPts val="1200"/>
              </a:spcBef>
              <a:spcAft>
                <a:spcPts val="0"/>
              </a:spcAft>
              <a:buSzPts val="1300"/>
              <a:buAutoNum type="arabicPeriod"/>
            </a:pPr>
            <a:r>
              <a:rPr lang="en-US" sz="1300"/>
              <a:t>Creation of SRS &amp; Github</a:t>
            </a:r>
            <a:endParaRPr sz="1300"/>
          </a:p>
          <a:p>
            <a:pPr indent="-311150" lvl="0" marL="457200" rtl="0" algn="l">
              <a:lnSpc>
                <a:spcPct val="115000"/>
              </a:lnSpc>
              <a:spcBef>
                <a:spcPts val="0"/>
              </a:spcBef>
              <a:spcAft>
                <a:spcPts val="0"/>
              </a:spcAft>
              <a:buSzPts val="1300"/>
              <a:buAutoNum type="arabicPeriod"/>
            </a:pPr>
            <a:r>
              <a:rPr lang="en-US" sz="1300"/>
              <a:t>Create SRS : “Your Project”</a:t>
            </a:r>
            <a:endParaRPr sz="1300"/>
          </a:p>
          <a:p>
            <a:pPr indent="-311150" lvl="0" marL="457200" rtl="0" algn="l">
              <a:lnSpc>
                <a:spcPct val="115000"/>
              </a:lnSpc>
              <a:spcBef>
                <a:spcPts val="0"/>
              </a:spcBef>
              <a:spcAft>
                <a:spcPts val="0"/>
              </a:spcAft>
              <a:buSzPts val="1300"/>
              <a:buAutoNum type="arabicPeriod"/>
            </a:pPr>
            <a:r>
              <a:rPr lang="en-US" sz="1300"/>
              <a:t>Creation &amp; Set-up of Github account</a:t>
            </a:r>
            <a:endParaRPr sz="1300"/>
          </a:p>
          <a:p>
            <a:pPr indent="-311150" lvl="0" marL="457200" rtl="0" algn="l">
              <a:lnSpc>
                <a:spcPct val="115000"/>
              </a:lnSpc>
              <a:spcBef>
                <a:spcPts val="0"/>
              </a:spcBef>
              <a:spcAft>
                <a:spcPts val="0"/>
              </a:spcAft>
              <a:buSzPts val="1300"/>
              <a:buAutoNum type="arabicPeriod"/>
            </a:pPr>
            <a:r>
              <a:rPr lang="en-US" sz="1300"/>
              <a:t>Creation &amp; Hands-on to various commands of Git Bash</a:t>
            </a:r>
            <a:endParaRPr sz="1300"/>
          </a:p>
          <a:p>
            <a:pPr indent="0" lvl="0" marL="0" rtl="0" algn="l">
              <a:lnSpc>
                <a:spcPct val="115000"/>
              </a:lnSpc>
              <a:spcBef>
                <a:spcPts val="1200"/>
              </a:spcBef>
              <a:spcAft>
                <a:spcPts val="0"/>
              </a:spcAft>
              <a:buNone/>
            </a:pPr>
            <a:r>
              <a:t/>
            </a:r>
            <a:endParaRPr sz="1300"/>
          </a:p>
          <a:p>
            <a:pPr indent="0" lvl="0" marL="0" rtl="0" algn="l">
              <a:lnSpc>
                <a:spcPct val="115000"/>
              </a:lnSpc>
              <a:spcBef>
                <a:spcPts val="1200"/>
              </a:spcBef>
              <a:spcAft>
                <a:spcPts val="0"/>
              </a:spcAft>
              <a:buNone/>
            </a:pPr>
            <a:r>
              <a:rPr lang="en-US" sz="1300"/>
              <a:t>Evaluation Metric:</a:t>
            </a:r>
            <a:endParaRPr sz="1300"/>
          </a:p>
          <a:p>
            <a:pPr indent="0" lvl="0" marL="0" rtl="0" algn="l">
              <a:lnSpc>
                <a:spcPct val="115000"/>
              </a:lnSpc>
              <a:spcBef>
                <a:spcPts val="1200"/>
              </a:spcBef>
              <a:spcAft>
                <a:spcPts val="0"/>
              </a:spcAft>
              <a:buNone/>
            </a:pPr>
            <a:r>
              <a:rPr lang="en-US" sz="1300"/>
              <a:t>100% Completion of the above tasks</a:t>
            </a:r>
            <a:endParaRPr sz="1300"/>
          </a:p>
          <a:p>
            <a:pPr indent="0" lvl="0" marL="0" rtl="0" algn="l">
              <a:lnSpc>
                <a:spcPct val="115000"/>
              </a:lnSpc>
              <a:spcBef>
                <a:spcPts val="1200"/>
              </a:spcBef>
              <a:spcAft>
                <a:spcPts val="0"/>
              </a:spcAft>
              <a:buNone/>
            </a:pPr>
            <a:r>
              <a:t/>
            </a:r>
            <a:endParaRPr sz="1300"/>
          </a:p>
          <a:p>
            <a:pPr indent="0" lvl="0" marL="0" rtl="0" algn="l">
              <a:lnSpc>
                <a:spcPct val="115000"/>
              </a:lnSpc>
              <a:spcBef>
                <a:spcPts val="1200"/>
              </a:spcBef>
              <a:spcAft>
                <a:spcPts val="0"/>
              </a:spcAft>
              <a:buNone/>
            </a:pPr>
            <a:r>
              <a:t/>
            </a:r>
            <a:endParaRPr sz="1300"/>
          </a:p>
          <a:p>
            <a:pPr indent="0" lvl="0" marL="0" rtl="0" algn="l">
              <a:lnSpc>
                <a:spcPct val="115000"/>
              </a:lnSpc>
              <a:spcBef>
                <a:spcPts val="1200"/>
              </a:spcBef>
              <a:spcAft>
                <a:spcPts val="0"/>
              </a:spcAft>
              <a:buNone/>
            </a:pPr>
            <a:r>
              <a:t/>
            </a:r>
            <a:endParaRPr sz="1300"/>
          </a:p>
          <a:p>
            <a:pPr indent="0" lvl="0" marL="457200" rtl="0" algn="l">
              <a:lnSpc>
                <a:spcPct val="115000"/>
              </a:lnSpc>
              <a:spcBef>
                <a:spcPts val="1200"/>
              </a:spcBef>
              <a:spcAft>
                <a:spcPts val="0"/>
              </a:spcAft>
              <a:buNone/>
            </a:pPr>
            <a:r>
              <a:t/>
            </a:r>
            <a:endParaRPr sz="1300"/>
          </a:p>
          <a:p>
            <a:pPr indent="0" lvl="0" marL="457200" rtl="0" algn="l">
              <a:lnSpc>
                <a:spcPct val="115000"/>
              </a:lnSpc>
              <a:spcBef>
                <a:spcPts val="1200"/>
              </a:spcBef>
              <a:spcAft>
                <a:spcPts val="0"/>
              </a:spcAft>
              <a:buNone/>
            </a:pPr>
            <a:r>
              <a:t/>
            </a:r>
            <a:endParaRPr sz="1300"/>
          </a:p>
          <a:p>
            <a:pPr indent="0" lvl="0" marL="0" rtl="0" algn="l">
              <a:lnSpc>
                <a:spcPct val="115000"/>
              </a:lnSpc>
              <a:spcBef>
                <a:spcPts val="1200"/>
              </a:spcBef>
              <a:spcAft>
                <a:spcPts val="0"/>
              </a:spcAft>
              <a:buNone/>
            </a:pPr>
            <a:r>
              <a:t/>
            </a:r>
            <a:endParaRPr sz="1300"/>
          </a:p>
          <a:p>
            <a:pPr indent="0" lvl="0" marL="457200" rtl="0" algn="l">
              <a:lnSpc>
                <a:spcPct val="115000"/>
              </a:lnSpc>
              <a:spcBef>
                <a:spcPts val="1200"/>
              </a:spcBef>
              <a:spcAft>
                <a:spcPts val="0"/>
              </a:spcAft>
              <a:buNone/>
            </a:pPr>
            <a:r>
              <a:t/>
            </a:r>
            <a:endParaRPr sz="1300"/>
          </a:p>
          <a:p>
            <a:pPr indent="0" lvl="0" marL="457200" rtl="0" algn="l">
              <a:lnSpc>
                <a:spcPct val="115000"/>
              </a:lnSpc>
              <a:spcBef>
                <a:spcPts val="1200"/>
              </a:spcBef>
              <a:spcAft>
                <a:spcPts val="0"/>
              </a:spcAft>
              <a:buNone/>
            </a:pPr>
            <a:r>
              <a:t/>
            </a:r>
            <a:endParaRPr sz="1300"/>
          </a:p>
          <a:p>
            <a:pPr indent="0" lvl="0" marL="0" rtl="0" algn="l">
              <a:lnSpc>
                <a:spcPct val="100000"/>
              </a:lnSpc>
              <a:spcBef>
                <a:spcPts val="1200"/>
              </a:spcBef>
              <a:spcAft>
                <a:spcPts val="0"/>
              </a:spcAft>
              <a:buNone/>
            </a:pPr>
            <a:r>
              <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g21411af2df5_1_73"/>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a:bodyPr>
          <a:lstStyle/>
          <a:p>
            <a:pPr indent="0" lvl="0" marL="0" rtl="0" algn="l">
              <a:lnSpc>
                <a:spcPct val="100000"/>
              </a:lnSpc>
              <a:spcBef>
                <a:spcPts val="0"/>
              </a:spcBef>
              <a:spcAft>
                <a:spcPts val="0"/>
              </a:spcAft>
              <a:buClr>
                <a:schemeClr val="lt1"/>
              </a:buClr>
              <a:buSzPts val="1889"/>
              <a:buFont typeface="Public Sans"/>
              <a:buNone/>
            </a:pPr>
            <a:r>
              <a:rPr b="0" lang="en-US" sz="1300"/>
              <a:t>Task 1: </a:t>
            </a:r>
            <a:endParaRPr/>
          </a:p>
        </p:txBody>
      </p:sp>
      <p:sp>
        <p:nvSpPr>
          <p:cNvPr id="1907" name="Google Shape;1907;g21411af2df5_1_73"/>
          <p:cNvSpPr txBox="1"/>
          <p:nvPr>
            <p:ph idx="1" type="body"/>
          </p:nvPr>
        </p:nvSpPr>
        <p:spPr>
          <a:xfrm>
            <a:off x="110050" y="115489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300"/>
              <a:t>Learning Outcomes:</a:t>
            </a:r>
            <a:endParaRPr sz="1300"/>
          </a:p>
          <a:p>
            <a:pPr indent="-311150" lvl="0" marL="457200" rtl="0" algn="l">
              <a:lnSpc>
                <a:spcPct val="115000"/>
              </a:lnSpc>
              <a:spcBef>
                <a:spcPts val="1200"/>
              </a:spcBef>
              <a:spcAft>
                <a:spcPts val="0"/>
              </a:spcAft>
              <a:buSzPts val="1300"/>
              <a:buChar char="●"/>
            </a:pPr>
            <a:r>
              <a:rPr lang="en-US" sz="1300"/>
              <a:t>Get to know about different lifecycle models.</a:t>
            </a:r>
            <a:endParaRPr sz="1300"/>
          </a:p>
          <a:p>
            <a:pPr indent="-311150" lvl="0" marL="457200" rtl="0" algn="l">
              <a:lnSpc>
                <a:spcPct val="115000"/>
              </a:lnSpc>
              <a:spcBef>
                <a:spcPts val="0"/>
              </a:spcBef>
              <a:spcAft>
                <a:spcPts val="0"/>
              </a:spcAft>
              <a:buSzPts val="1300"/>
              <a:buChar char="●"/>
            </a:pPr>
            <a:r>
              <a:rPr lang="en-US" sz="1300"/>
              <a:t>Understanding importance and how to create an SRS</a:t>
            </a:r>
            <a:endParaRPr sz="1300"/>
          </a:p>
          <a:p>
            <a:pPr indent="-311150" lvl="0" marL="457200" rtl="0" algn="l">
              <a:lnSpc>
                <a:spcPct val="115000"/>
              </a:lnSpc>
              <a:spcBef>
                <a:spcPts val="0"/>
              </a:spcBef>
              <a:spcAft>
                <a:spcPts val="0"/>
              </a:spcAft>
              <a:buSzPts val="1300"/>
              <a:buChar char="●"/>
            </a:pPr>
            <a:r>
              <a:rPr lang="en-US" sz="1300"/>
              <a:t>Knowing various commands of Github</a:t>
            </a:r>
            <a:endParaRPr sz="1300"/>
          </a:p>
          <a:p>
            <a:pPr indent="-311150" lvl="0" marL="457200" rtl="0" algn="l">
              <a:lnSpc>
                <a:spcPct val="115000"/>
              </a:lnSpc>
              <a:spcBef>
                <a:spcPts val="0"/>
              </a:spcBef>
              <a:spcAft>
                <a:spcPts val="0"/>
              </a:spcAft>
              <a:buSzPts val="1300"/>
              <a:buChar char="●"/>
            </a:pPr>
            <a:r>
              <a:rPr lang="en-US" sz="1300"/>
              <a:t>Understanding agile and scrum management techniques for efficient product development</a:t>
            </a:r>
            <a:endParaRPr sz="1300"/>
          </a:p>
          <a:p>
            <a:pPr indent="0" lvl="0" marL="0" rtl="0" algn="l">
              <a:lnSpc>
                <a:spcPct val="115000"/>
              </a:lnSpc>
              <a:spcBef>
                <a:spcPts val="1200"/>
              </a:spcBef>
              <a:spcAft>
                <a:spcPts val="0"/>
              </a:spcAft>
              <a:buNone/>
            </a:pPr>
            <a:r>
              <a:t/>
            </a:r>
            <a:endParaRPr sz="1300"/>
          </a:p>
          <a:p>
            <a:pPr indent="0" lvl="0" marL="0" rtl="0" algn="l">
              <a:lnSpc>
                <a:spcPct val="115000"/>
              </a:lnSpc>
              <a:spcBef>
                <a:spcPts val="1200"/>
              </a:spcBef>
              <a:spcAft>
                <a:spcPts val="0"/>
              </a:spcAft>
              <a:buNone/>
            </a:pPr>
            <a:r>
              <a:t/>
            </a:r>
            <a:endParaRPr sz="1300"/>
          </a:p>
          <a:p>
            <a:pPr indent="0" lvl="0" marL="457200" rtl="0" algn="l">
              <a:lnSpc>
                <a:spcPct val="115000"/>
              </a:lnSpc>
              <a:spcBef>
                <a:spcPts val="1200"/>
              </a:spcBef>
              <a:spcAft>
                <a:spcPts val="0"/>
              </a:spcAft>
              <a:buNone/>
            </a:pPr>
            <a:r>
              <a:t/>
            </a:r>
            <a:endParaRPr sz="1300"/>
          </a:p>
          <a:p>
            <a:pPr indent="0" lvl="0" marL="457200" rtl="0" algn="l">
              <a:lnSpc>
                <a:spcPct val="115000"/>
              </a:lnSpc>
              <a:spcBef>
                <a:spcPts val="1200"/>
              </a:spcBef>
              <a:spcAft>
                <a:spcPts val="0"/>
              </a:spcAft>
              <a:buNone/>
            </a:pPr>
            <a:r>
              <a:t/>
            </a:r>
            <a:endParaRPr sz="1300"/>
          </a:p>
          <a:p>
            <a:pPr indent="0" lvl="0" marL="0" rtl="0" algn="l">
              <a:lnSpc>
                <a:spcPct val="115000"/>
              </a:lnSpc>
              <a:spcBef>
                <a:spcPts val="1200"/>
              </a:spcBef>
              <a:spcAft>
                <a:spcPts val="0"/>
              </a:spcAft>
              <a:buNone/>
            </a:pPr>
            <a:r>
              <a:t/>
            </a:r>
            <a:endParaRPr sz="1300"/>
          </a:p>
          <a:p>
            <a:pPr indent="0" lvl="0" marL="457200" rtl="0" algn="l">
              <a:lnSpc>
                <a:spcPct val="115000"/>
              </a:lnSpc>
              <a:spcBef>
                <a:spcPts val="1200"/>
              </a:spcBef>
              <a:spcAft>
                <a:spcPts val="0"/>
              </a:spcAft>
              <a:buNone/>
            </a:pPr>
            <a:r>
              <a:t/>
            </a:r>
            <a:endParaRPr sz="1300"/>
          </a:p>
          <a:p>
            <a:pPr indent="0" lvl="0" marL="457200" rtl="0" algn="l">
              <a:lnSpc>
                <a:spcPct val="115000"/>
              </a:lnSpc>
              <a:spcBef>
                <a:spcPts val="1200"/>
              </a:spcBef>
              <a:spcAft>
                <a:spcPts val="0"/>
              </a:spcAft>
              <a:buNone/>
            </a:pPr>
            <a:r>
              <a:t/>
            </a:r>
            <a:endParaRPr sz="1300"/>
          </a:p>
          <a:p>
            <a:pPr indent="0" lvl="0" marL="0" rtl="0" algn="l">
              <a:lnSpc>
                <a:spcPct val="100000"/>
              </a:lnSpc>
              <a:spcBef>
                <a:spcPts val="1200"/>
              </a:spcBef>
              <a:spcAft>
                <a:spcPts val="0"/>
              </a:spcAft>
              <a:buNone/>
            </a:pPr>
            <a:r>
              <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212"/>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Lorem ipsum</a:t>
            </a:r>
            <a:endParaRPr/>
          </a:p>
        </p:txBody>
      </p:sp>
      <p:sp>
        <p:nvSpPr>
          <p:cNvPr id="1913" name="Google Shape;1913;p212"/>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lnSpcReduction="20000"/>
          </a:bodyPr>
          <a:lstStyle/>
          <a:p>
            <a:pPr indent="0" lvl="0" marL="0" rtl="0" algn="ctr">
              <a:lnSpc>
                <a:spcPct val="100000"/>
              </a:lnSpc>
              <a:spcBef>
                <a:spcPts val="0"/>
              </a:spcBef>
              <a:spcAft>
                <a:spcPts val="0"/>
              </a:spcAft>
              <a:buClr>
                <a:srgbClr val="BD8738"/>
              </a:buClr>
              <a:buSzPts val="2000"/>
              <a:buNone/>
            </a:pPr>
            <a:r>
              <a:rPr lang="en-US"/>
              <a:t>https://bitbucket.org/lokeshbalaji/naan-mudhalvan-srs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b="0" l="0" r="0" t="0"/>
          <a:stretch/>
        </p:blipFill>
        <p:spPr>
          <a:xfrm>
            <a:off x="0" y="-9525"/>
            <a:ext cx="9144000" cy="5143500"/>
          </a:xfrm>
          <a:prstGeom prst="rect">
            <a:avLst/>
          </a:prstGeom>
          <a:noFill/>
          <a:ln>
            <a:noFill/>
          </a:ln>
        </p:spPr>
      </p:pic>
      <p:sp>
        <p:nvSpPr>
          <p:cNvPr id="1919" name="Google Shape;1919;p213"/>
          <p:cNvSpPr txBox="1"/>
          <p:nvPr/>
        </p:nvSpPr>
        <p:spPr>
          <a:xfrm>
            <a:off x="237600" y="4067275"/>
            <a:ext cx="2879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By:</a:t>
            </a:r>
            <a:endParaRPr/>
          </a:p>
          <a:p>
            <a:pPr indent="0" lvl="0" marL="0" rtl="0" algn="l">
              <a:spcBef>
                <a:spcPts val="0"/>
              </a:spcBef>
              <a:spcAft>
                <a:spcPts val="0"/>
              </a:spcAft>
              <a:buNone/>
            </a:pPr>
            <a:r>
              <a:rPr lang="en-US"/>
              <a:t>Lokesh B</a:t>
            </a:r>
            <a:endParaRPr/>
          </a:p>
          <a:p>
            <a:pPr indent="0" lvl="0" marL="0" rtl="0" algn="l">
              <a:spcBef>
                <a:spcPts val="0"/>
              </a:spcBef>
              <a:spcAft>
                <a:spcPts val="0"/>
              </a:spcAft>
              <a:buNone/>
            </a:pPr>
            <a:r>
              <a:rPr lang="en-US"/>
              <a:t>Mahendar V</a:t>
            </a:r>
            <a:endParaRPr/>
          </a:p>
          <a:p>
            <a:pPr indent="0" lvl="0" marL="0" rtl="0" algn="l">
              <a:spcBef>
                <a:spcPts val="0"/>
              </a:spcBef>
              <a:spcAft>
                <a:spcPts val="0"/>
              </a:spcAft>
              <a:buNone/>
            </a:pPr>
            <a:r>
              <a:rPr lang="en-US"/>
              <a:t>Raiden Luke B</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210"/>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1" name="Google Shape;1841;p210"/>
          <p:cNvSpPr txBox="1"/>
          <p:nvPr>
            <p:ph idx="1" type="body"/>
          </p:nvPr>
        </p:nvSpPr>
        <p:spPr>
          <a:xfrm>
            <a:off x="144710" y="1295658"/>
            <a:ext cx="4548587" cy="3036421"/>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300"/>
              <a:buFont typeface="Noto Sans Symbols"/>
              <a:buChar char="▪"/>
            </a:pPr>
            <a:r>
              <a:rPr lang="en-US" sz="1300"/>
              <a:t>Introduction:</a:t>
            </a:r>
            <a:endParaRPr sz="1300"/>
          </a:p>
          <a:p>
            <a:pPr indent="0" lvl="0" marL="0" rtl="0" algn="l">
              <a:lnSpc>
                <a:spcPct val="100000"/>
              </a:lnSpc>
              <a:spcBef>
                <a:spcPts val="0"/>
              </a:spcBef>
              <a:spcAft>
                <a:spcPts val="0"/>
              </a:spcAft>
              <a:buNone/>
            </a:pPr>
            <a:r>
              <a:rPr lang="en-US" sz="1300"/>
              <a:t>This Software Requirements Specification (SRS) report outlines the requirements for an ecommerce web application. The purpose of this application is to provide a user-friendly interface for customers to browse and purchase products online.</a:t>
            </a:r>
            <a:endParaRPr sz="1300"/>
          </a:p>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None/>
            </a:pPr>
            <a:r>
              <a:rPr lang="en-US" sz="1300"/>
              <a:t>Overview:</a:t>
            </a:r>
            <a:endParaRPr sz="1300"/>
          </a:p>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None/>
            </a:pPr>
            <a:r>
              <a:rPr lang="en-US" sz="1300"/>
              <a:t> The ecommerce web application will allow customers to create accounts, search for products, view product details, add products to their cart, checkout, and make payments. The application will also include an admin interface for managing products, orders, and customers.</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g21411af2df5_1_9"/>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g21411af2df5_1_9"/>
          <p:cNvSpPr txBox="1"/>
          <p:nvPr>
            <p:ph idx="1" type="body"/>
          </p:nvPr>
        </p:nvSpPr>
        <p:spPr>
          <a:xfrm>
            <a:off x="144700" y="1295649"/>
            <a:ext cx="4548600" cy="333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300"/>
              <a:t>Customers:</a:t>
            </a:r>
            <a:endParaRPr sz="1300"/>
          </a:p>
          <a:p>
            <a:pPr indent="0" lvl="0" marL="0" rtl="0" algn="l">
              <a:lnSpc>
                <a:spcPct val="100000"/>
              </a:lnSpc>
              <a:spcBef>
                <a:spcPts val="0"/>
              </a:spcBef>
              <a:spcAft>
                <a:spcPts val="0"/>
              </a:spcAft>
              <a:buNone/>
            </a:pPr>
            <a:r>
              <a:rPr lang="en-US" sz="1300"/>
              <a:t>The target audience for this application is anyone who wants to purchase products online. Customers will be able to create accounts, search for products by category, view product details, add products to their cart, checkout, and make payments. Customers will also be able to view their order history and track the status of their current orders.</a:t>
            </a:r>
            <a:endParaRPr sz="1300"/>
          </a:p>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None/>
            </a:pPr>
            <a:r>
              <a:rPr lang="en-US" sz="1300"/>
              <a:t>Platform:</a:t>
            </a:r>
            <a:endParaRPr sz="1300"/>
          </a:p>
          <a:p>
            <a:pPr indent="0" lvl="0" marL="0" rtl="0" algn="l">
              <a:lnSpc>
                <a:spcPct val="100000"/>
              </a:lnSpc>
              <a:spcBef>
                <a:spcPts val="0"/>
              </a:spcBef>
              <a:spcAft>
                <a:spcPts val="0"/>
              </a:spcAft>
              <a:buNone/>
            </a:pPr>
            <a:r>
              <a:rPr lang="en-US" sz="1300"/>
              <a:t> The ecommerce web application will be developed as a web-based application using HTML, CSS, JavaScript, and a server-side programming language such as PHP or Python. The application will be hosted on a cloud-based server and will be accessible through a web browser on any device with an internet connection.</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g21411af2df5_1_2"/>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g21411af2df5_1_2"/>
          <p:cNvSpPr txBox="1"/>
          <p:nvPr>
            <p:ph idx="1" type="body"/>
          </p:nvPr>
        </p:nvSpPr>
        <p:spPr>
          <a:xfrm>
            <a:off x="144710" y="1295658"/>
            <a:ext cx="4548600" cy="3036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300"/>
              <a:t>Functionality:</a:t>
            </a:r>
            <a:endParaRPr sz="1300"/>
          </a:p>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None/>
            </a:pPr>
            <a:r>
              <a:rPr lang="en-US" sz="1300"/>
              <a:t> The following are the core functionalities of the ecommerce web application:</a:t>
            </a:r>
            <a:endParaRPr sz="1300"/>
          </a:p>
          <a:p>
            <a:pPr indent="-298450" lvl="0" marL="457200" rtl="0" algn="l">
              <a:lnSpc>
                <a:spcPct val="115000"/>
              </a:lnSpc>
              <a:spcBef>
                <a:spcPts val="1200"/>
              </a:spcBef>
              <a:spcAft>
                <a:spcPts val="0"/>
              </a:spcAft>
              <a:buClr>
                <a:schemeClr val="dk1"/>
              </a:buClr>
              <a:buSzPts val="1100"/>
              <a:buFont typeface="Arial"/>
              <a:buChar char="●"/>
            </a:pPr>
            <a:r>
              <a:rPr lang="en-US" sz="1300"/>
              <a:t>User authentication and authorization</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Product search and browsing</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Product details and reviews</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Shopping cart management</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Order management and tracking</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Payment gateway integration</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Admin interface for managing products, orders, and customers</a:t>
            </a:r>
            <a:endParaRPr sz="1300"/>
          </a:p>
          <a:p>
            <a:pPr indent="0" lvl="0" marL="0" rtl="0" algn="l">
              <a:lnSpc>
                <a:spcPct val="100000"/>
              </a:lnSpc>
              <a:spcBef>
                <a:spcPts val="1200"/>
              </a:spcBef>
              <a:spcAft>
                <a:spcPts val="0"/>
              </a:spcAft>
              <a:buNone/>
            </a:pPr>
            <a:r>
              <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g21411af2df5_1_16"/>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9" name="Google Shape;1859;g21411af2df5_1_16"/>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300"/>
              <a:t>Development &amp; Responsibility:</a:t>
            </a:r>
            <a:endParaRPr sz="1300"/>
          </a:p>
          <a:p>
            <a:pPr indent="0" lvl="0" marL="0" rtl="0" algn="l">
              <a:lnSpc>
                <a:spcPct val="100000"/>
              </a:lnSpc>
              <a:spcBef>
                <a:spcPts val="0"/>
              </a:spcBef>
              <a:spcAft>
                <a:spcPts val="0"/>
              </a:spcAft>
              <a:buNone/>
            </a:pPr>
            <a:r>
              <a:rPr lang="en-US" sz="1300"/>
              <a:t>The development team responsible for building the ecommerce web application will consist of a project manager, front-end developer, back-end developer, database administrator, and quality assurance tester. The project manager will be responsible for overall project management, while the front-end developer will be responsible for designing and implementing the user interface. The back-end developer will be responsible for implementing the business logic and integrating the application with third-party services such as payment gateways. The database administrator will be responsible for designing and managing the database, while the quality assurance tester will be responsible for testing the application to ensure it meets the specified requirements.</a:t>
            </a: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g21411af2df5_1_22"/>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300"/>
              <a:t>Scopes and Goals:</a:t>
            </a:r>
            <a:endParaRPr sz="1300"/>
          </a:p>
          <a:p>
            <a:pPr indent="0" lvl="0" marL="0" rtl="0" algn="l">
              <a:lnSpc>
                <a:spcPct val="115000"/>
              </a:lnSpc>
              <a:spcBef>
                <a:spcPts val="1200"/>
              </a:spcBef>
              <a:spcAft>
                <a:spcPts val="0"/>
              </a:spcAft>
              <a:buNone/>
            </a:pPr>
            <a:r>
              <a:rPr lang="en-US" sz="1300"/>
              <a:t> The scope of the ecommerce web application includes the following goals:</a:t>
            </a:r>
            <a:endParaRPr sz="1300"/>
          </a:p>
          <a:p>
            <a:pPr indent="-298450" lvl="0" marL="457200" rtl="0" algn="l">
              <a:lnSpc>
                <a:spcPct val="115000"/>
              </a:lnSpc>
              <a:spcBef>
                <a:spcPts val="1200"/>
              </a:spcBef>
              <a:spcAft>
                <a:spcPts val="0"/>
              </a:spcAft>
              <a:buClr>
                <a:schemeClr val="dk1"/>
              </a:buClr>
              <a:buSzPts val="1100"/>
              <a:buFont typeface="Arial"/>
              <a:buChar char="●"/>
            </a:pPr>
            <a:r>
              <a:rPr lang="en-US" sz="1300"/>
              <a:t>Create a user-friendly interface for customers to browse and purchase products online</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Implement a robust and secure authentication and authorization system</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Integrate with popular payment gateways for secure and reliable payment processing</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Provide an admin interface for managing products, orders, and customers</a:t>
            </a:r>
            <a:endParaRPr sz="1300"/>
          </a:p>
          <a:p>
            <a:pPr indent="0" lvl="0" marL="0" rtl="0" algn="l">
              <a:lnSpc>
                <a:spcPct val="100000"/>
              </a:lnSpc>
              <a:spcBef>
                <a:spcPts val="1200"/>
              </a:spcBef>
              <a:spcAft>
                <a:spcPts val="0"/>
              </a:spcAft>
              <a:buNone/>
            </a:pPr>
            <a:r>
              <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g21411af2df5_1_28"/>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300"/>
              <a:t>Deliverables:</a:t>
            </a:r>
            <a:endParaRPr sz="1300"/>
          </a:p>
          <a:p>
            <a:pPr indent="0" lvl="0" marL="0" rtl="0" algn="l">
              <a:lnSpc>
                <a:spcPct val="115000"/>
              </a:lnSpc>
              <a:spcBef>
                <a:spcPts val="1200"/>
              </a:spcBef>
              <a:spcAft>
                <a:spcPts val="0"/>
              </a:spcAft>
              <a:buNone/>
            </a:pPr>
            <a:r>
              <a:rPr lang="en-US" sz="1300"/>
              <a:t> The following are the deliverables for the ecommerce web application:</a:t>
            </a:r>
            <a:endParaRPr sz="1300"/>
          </a:p>
          <a:p>
            <a:pPr indent="-298450" lvl="0" marL="457200" rtl="0" algn="l">
              <a:lnSpc>
                <a:spcPct val="115000"/>
              </a:lnSpc>
              <a:spcBef>
                <a:spcPts val="1200"/>
              </a:spcBef>
              <a:spcAft>
                <a:spcPts val="0"/>
              </a:spcAft>
              <a:buClr>
                <a:schemeClr val="dk1"/>
              </a:buClr>
              <a:buSzPts val="1100"/>
              <a:buFont typeface="Arial"/>
              <a:buChar char="●"/>
            </a:pPr>
            <a:r>
              <a:rPr lang="en-US" sz="1300"/>
              <a:t>User interface design</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Application code</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Database schema</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Test cases and test results</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User and technical documentation</a:t>
            </a:r>
            <a:endParaRPr sz="1300"/>
          </a:p>
          <a:p>
            <a:pPr indent="0" lvl="0" marL="457200" rtl="0" algn="l">
              <a:lnSpc>
                <a:spcPct val="115000"/>
              </a:lnSpc>
              <a:spcBef>
                <a:spcPts val="1200"/>
              </a:spcBef>
              <a:spcAft>
                <a:spcPts val="0"/>
              </a:spcAft>
              <a:buNone/>
            </a:pPr>
            <a:r>
              <a:t/>
            </a:r>
            <a:endParaRPr sz="1300"/>
          </a:p>
          <a:p>
            <a:pPr indent="0" lvl="0" marL="0" rtl="0" algn="l">
              <a:lnSpc>
                <a:spcPct val="100000"/>
              </a:lnSpc>
              <a:spcBef>
                <a:spcPts val="1200"/>
              </a:spcBef>
              <a:spcAft>
                <a:spcPts val="0"/>
              </a:spcAft>
              <a:buNone/>
            </a:pPr>
            <a:r>
              <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g21411af2df5_1_34"/>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g21411af2df5_1_34"/>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300"/>
              <a:t>Risk Management:</a:t>
            </a:r>
            <a:endParaRPr sz="1300"/>
          </a:p>
          <a:p>
            <a:pPr indent="0" lvl="0" marL="0" rtl="0" algn="l">
              <a:lnSpc>
                <a:spcPct val="115000"/>
              </a:lnSpc>
              <a:spcBef>
                <a:spcPts val="1200"/>
              </a:spcBef>
              <a:spcAft>
                <a:spcPts val="0"/>
              </a:spcAft>
              <a:buNone/>
            </a:pPr>
            <a:r>
              <a:rPr lang="en-US" sz="1300"/>
              <a:t> The following risks have been identified for the ecommerce web application:</a:t>
            </a:r>
            <a:endParaRPr sz="1300"/>
          </a:p>
          <a:p>
            <a:pPr indent="-298450" lvl="0" marL="457200" rtl="0" algn="l">
              <a:lnSpc>
                <a:spcPct val="115000"/>
              </a:lnSpc>
              <a:spcBef>
                <a:spcPts val="1200"/>
              </a:spcBef>
              <a:spcAft>
                <a:spcPts val="0"/>
              </a:spcAft>
              <a:buClr>
                <a:schemeClr val="dk1"/>
              </a:buClr>
              <a:buSzPts val="1100"/>
              <a:buFont typeface="Arial"/>
              <a:buChar char="●"/>
            </a:pPr>
            <a:r>
              <a:rPr lang="en-US" sz="1300"/>
              <a:t>Security risks such as data breaches and hacking attempts</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Payment processing failures and disputes</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Technical failures such as server downtime and database corruption</a:t>
            </a:r>
            <a:endParaRPr sz="1300"/>
          </a:p>
          <a:p>
            <a:pPr indent="0" lvl="0" marL="0" rtl="0" algn="l">
              <a:lnSpc>
                <a:spcPct val="115000"/>
              </a:lnSpc>
              <a:spcBef>
                <a:spcPts val="1200"/>
              </a:spcBef>
              <a:spcAft>
                <a:spcPts val="0"/>
              </a:spcAft>
              <a:buNone/>
            </a:pPr>
            <a:r>
              <a:t/>
            </a:r>
            <a:endParaRPr sz="1300"/>
          </a:p>
          <a:p>
            <a:pPr indent="0" lvl="0" marL="457200" rtl="0" algn="l">
              <a:lnSpc>
                <a:spcPct val="115000"/>
              </a:lnSpc>
              <a:spcBef>
                <a:spcPts val="1200"/>
              </a:spcBef>
              <a:spcAft>
                <a:spcPts val="0"/>
              </a:spcAft>
              <a:buNone/>
            </a:pPr>
            <a:r>
              <a:t/>
            </a:r>
            <a:endParaRPr sz="1300"/>
          </a:p>
          <a:p>
            <a:pPr indent="0" lvl="0" marL="457200" rtl="0" algn="l">
              <a:lnSpc>
                <a:spcPct val="115000"/>
              </a:lnSpc>
              <a:spcBef>
                <a:spcPts val="1200"/>
              </a:spcBef>
              <a:spcAft>
                <a:spcPts val="0"/>
              </a:spcAft>
              <a:buNone/>
            </a:pPr>
            <a:r>
              <a:t/>
            </a:r>
            <a:endParaRPr sz="1300"/>
          </a:p>
          <a:p>
            <a:pPr indent="0" lvl="0" marL="0" rtl="0" algn="l">
              <a:lnSpc>
                <a:spcPct val="100000"/>
              </a:lnSpc>
              <a:spcBef>
                <a:spcPts val="1200"/>
              </a:spcBef>
              <a:spcAft>
                <a:spcPts val="0"/>
              </a:spcAft>
              <a:buNone/>
            </a:pPr>
            <a:r>
              <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g21411af2df5_1_41"/>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3" name="Google Shape;1883;g21411af2df5_1_41"/>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300"/>
              <a:t>Risk Mitigation:</a:t>
            </a:r>
            <a:endParaRPr sz="1300"/>
          </a:p>
          <a:p>
            <a:pPr indent="0" lvl="0" marL="0" rtl="0" algn="l">
              <a:lnSpc>
                <a:spcPct val="115000"/>
              </a:lnSpc>
              <a:spcBef>
                <a:spcPts val="1200"/>
              </a:spcBef>
              <a:spcAft>
                <a:spcPts val="0"/>
              </a:spcAft>
              <a:buNone/>
            </a:pPr>
            <a:r>
              <a:rPr lang="en-US" sz="1300"/>
              <a:t> The following strategies will be used to mitigate the identified risks:</a:t>
            </a:r>
            <a:endParaRPr sz="1300"/>
          </a:p>
          <a:p>
            <a:pPr indent="-298450" lvl="0" marL="457200" rtl="0" algn="l">
              <a:lnSpc>
                <a:spcPct val="115000"/>
              </a:lnSpc>
              <a:spcBef>
                <a:spcPts val="1200"/>
              </a:spcBef>
              <a:spcAft>
                <a:spcPts val="0"/>
              </a:spcAft>
              <a:buClr>
                <a:schemeClr val="dk1"/>
              </a:buClr>
              <a:buSzPts val="1100"/>
              <a:buFont typeface="Arial"/>
              <a:buChar char="●"/>
            </a:pPr>
            <a:r>
              <a:rPr lang="en-US" sz="1300"/>
              <a:t>Implement secure coding practices and regularly update security measures to prevent data breaches and hacking attempts</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Work with reputable payment gateway providers and implement fraud detection and prevention measures to reduce the risk of payment processing failures and disputes</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Implement a disaster recovery plan and regularly backup data to prevent technical failures such as server downtime and database corruption.</a:t>
            </a:r>
            <a:endParaRPr sz="1300"/>
          </a:p>
          <a:p>
            <a:pPr indent="0" lvl="0" marL="457200" rtl="0" algn="l">
              <a:lnSpc>
                <a:spcPct val="115000"/>
              </a:lnSpc>
              <a:spcBef>
                <a:spcPts val="1200"/>
              </a:spcBef>
              <a:spcAft>
                <a:spcPts val="0"/>
              </a:spcAft>
              <a:buNone/>
            </a:pPr>
            <a:r>
              <a:t/>
            </a:r>
            <a:endParaRPr sz="1300"/>
          </a:p>
          <a:p>
            <a:pPr indent="0" lvl="0" marL="0" rtl="0" algn="l">
              <a:lnSpc>
                <a:spcPct val="115000"/>
              </a:lnSpc>
              <a:spcBef>
                <a:spcPts val="1200"/>
              </a:spcBef>
              <a:spcAft>
                <a:spcPts val="0"/>
              </a:spcAft>
              <a:buNone/>
            </a:pPr>
            <a:r>
              <a:t/>
            </a:r>
            <a:endParaRPr sz="1300"/>
          </a:p>
          <a:p>
            <a:pPr indent="0" lvl="0" marL="457200" rtl="0" algn="l">
              <a:lnSpc>
                <a:spcPct val="115000"/>
              </a:lnSpc>
              <a:spcBef>
                <a:spcPts val="1200"/>
              </a:spcBef>
              <a:spcAft>
                <a:spcPts val="0"/>
              </a:spcAft>
              <a:buNone/>
            </a:pPr>
            <a:r>
              <a:t/>
            </a:r>
            <a:endParaRPr sz="1300"/>
          </a:p>
          <a:p>
            <a:pPr indent="0" lvl="0" marL="457200" rtl="0" algn="l">
              <a:lnSpc>
                <a:spcPct val="115000"/>
              </a:lnSpc>
              <a:spcBef>
                <a:spcPts val="1200"/>
              </a:spcBef>
              <a:spcAft>
                <a:spcPts val="0"/>
              </a:spcAft>
              <a:buNone/>
            </a:pPr>
            <a:r>
              <a:t/>
            </a:r>
            <a:endParaRPr sz="1300"/>
          </a:p>
          <a:p>
            <a:pPr indent="0" lvl="0" marL="0" rtl="0" algn="l">
              <a:lnSpc>
                <a:spcPct val="100000"/>
              </a:lnSpc>
              <a:spcBef>
                <a:spcPts val="1200"/>
              </a:spcBef>
              <a:spcAft>
                <a:spcPts val="0"/>
              </a:spcAft>
              <a:buNone/>
            </a:pPr>
            <a:r>
              <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